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5" r:id="rId7"/>
    <p:sldId id="262" r:id="rId8"/>
    <p:sldId id="264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ABC548F-5A1D-4373-867E-B72751340AEF}" v="8" dt="2021-02-01T10:13:42.74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7" d="100"/>
          <a:sy n="67" d="100"/>
        </p:scale>
        <p:origin x="492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lomé" userId="835da443-306b-44f9-8310-a687317e6825" providerId="ADAL" clId="{5ABC548F-5A1D-4373-867E-B72751340AEF}"/>
    <pc:docChg chg="custSel modSld">
      <pc:chgData name="Salomé" userId="835da443-306b-44f9-8310-a687317e6825" providerId="ADAL" clId="{5ABC548F-5A1D-4373-867E-B72751340AEF}" dt="2021-02-05T12:21:40.630" v="14" actId="13926"/>
      <pc:docMkLst>
        <pc:docMk/>
      </pc:docMkLst>
      <pc:sldChg chg="modSp mod">
        <pc:chgData name="Salomé" userId="835da443-306b-44f9-8310-a687317e6825" providerId="ADAL" clId="{5ABC548F-5A1D-4373-867E-B72751340AEF}" dt="2021-02-05T12:21:40.630" v="14" actId="13926"/>
        <pc:sldMkLst>
          <pc:docMk/>
          <pc:sldMk cId="413917536" sldId="262"/>
        </pc:sldMkLst>
        <pc:spChg chg="mod">
          <ac:chgData name="Salomé" userId="835da443-306b-44f9-8310-a687317e6825" providerId="ADAL" clId="{5ABC548F-5A1D-4373-867E-B72751340AEF}" dt="2021-02-05T12:21:40.630" v="14" actId="13926"/>
          <ac:spMkLst>
            <pc:docMk/>
            <pc:sldMk cId="413917536" sldId="262"/>
            <ac:spMk id="3" creationId="{57406CC3-7A9C-4D7C-BCF1-5C805F652B4E}"/>
          </ac:spMkLst>
        </pc:spChg>
        <pc:spChg chg="mod">
          <ac:chgData name="Salomé" userId="835da443-306b-44f9-8310-a687317e6825" providerId="ADAL" clId="{5ABC548F-5A1D-4373-867E-B72751340AEF}" dt="2021-02-04T13:10:14.784" v="12" actId="113"/>
          <ac:spMkLst>
            <pc:docMk/>
            <pc:sldMk cId="413917536" sldId="262"/>
            <ac:spMk id="4" creationId="{797E7EC4-5E9B-4566-A19C-AF645584955E}"/>
          </ac:spMkLst>
        </pc:spChg>
      </pc:sldChg>
      <pc:sldChg chg="addSp delSp modSp mod setBg setClrOvrMap">
        <pc:chgData name="Salomé" userId="835da443-306b-44f9-8310-a687317e6825" providerId="ADAL" clId="{5ABC548F-5A1D-4373-867E-B72751340AEF}" dt="2021-02-04T12:42:48.251" v="11" actId="20577"/>
        <pc:sldMkLst>
          <pc:docMk/>
          <pc:sldMk cId="1533989766" sldId="265"/>
        </pc:sldMkLst>
        <pc:spChg chg="mod">
          <ac:chgData name="Salomé" userId="835da443-306b-44f9-8310-a687317e6825" providerId="ADAL" clId="{5ABC548F-5A1D-4373-867E-B72751340AEF}" dt="2021-02-04T12:36:17.898" v="1" actId="26606"/>
          <ac:spMkLst>
            <pc:docMk/>
            <pc:sldMk cId="1533989766" sldId="265"/>
            <ac:spMk id="2" creationId="{1C1EF97B-6E8F-4325-951A-0D1A5A8307AB}"/>
          </ac:spMkLst>
        </pc:spChg>
        <pc:spChg chg="mod">
          <ac:chgData name="Salomé" userId="835da443-306b-44f9-8310-a687317e6825" providerId="ADAL" clId="{5ABC548F-5A1D-4373-867E-B72751340AEF}" dt="2021-02-04T12:42:48.251" v="11" actId="20577"/>
          <ac:spMkLst>
            <pc:docMk/>
            <pc:sldMk cId="1533989766" sldId="265"/>
            <ac:spMk id="3" creationId="{81CCEDDB-C906-4D06-944E-3298F3873E88}"/>
          </ac:spMkLst>
        </pc:spChg>
        <pc:spChg chg="del">
          <ac:chgData name="Salomé" userId="835da443-306b-44f9-8310-a687317e6825" providerId="ADAL" clId="{5ABC548F-5A1D-4373-867E-B72751340AEF}" dt="2021-02-04T12:36:17.898" v="1" actId="26606"/>
          <ac:spMkLst>
            <pc:docMk/>
            <pc:sldMk cId="1533989766" sldId="265"/>
            <ac:spMk id="12" creationId="{39E4C68A-A4A9-48A4-9FF2-D2896B1EA01F}"/>
          </ac:spMkLst>
        </pc:spChg>
        <pc:spChg chg="del">
          <ac:chgData name="Salomé" userId="835da443-306b-44f9-8310-a687317e6825" providerId="ADAL" clId="{5ABC548F-5A1D-4373-867E-B72751340AEF}" dt="2021-02-04T12:36:17.898" v="1" actId="26606"/>
          <ac:spMkLst>
            <pc:docMk/>
            <pc:sldMk cId="1533989766" sldId="265"/>
            <ac:spMk id="13" creationId="{E2B9AEA5-52CB-49A6-AF8A-33502F291B91}"/>
          </ac:spMkLst>
        </pc:spChg>
        <pc:spChg chg="add">
          <ac:chgData name="Salomé" userId="835da443-306b-44f9-8310-a687317e6825" providerId="ADAL" clId="{5ABC548F-5A1D-4373-867E-B72751340AEF}" dt="2021-02-04T12:36:17.898" v="1" actId="26606"/>
          <ac:spMkLst>
            <pc:docMk/>
            <pc:sldMk cId="1533989766" sldId="265"/>
            <ac:spMk id="18" creationId="{7B2A1016-34C3-4BE4-94F4-F4215EA18EAB}"/>
          </ac:spMkLst>
        </pc:spChg>
        <pc:spChg chg="add">
          <ac:chgData name="Salomé" userId="835da443-306b-44f9-8310-a687317e6825" providerId="ADAL" clId="{5ABC548F-5A1D-4373-867E-B72751340AEF}" dt="2021-02-04T12:36:17.898" v="1" actId="26606"/>
          <ac:spMkLst>
            <pc:docMk/>
            <pc:sldMk cId="1533989766" sldId="265"/>
            <ac:spMk id="20" creationId="{4BBFA14D-8E4F-42D4-B5A0-9588A6A45452}"/>
          </ac:spMkLst>
        </pc:spChg>
        <pc:cxnChg chg="add">
          <ac:chgData name="Salomé" userId="835da443-306b-44f9-8310-a687317e6825" providerId="ADAL" clId="{5ABC548F-5A1D-4373-867E-B72751340AEF}" dt="2021-02-04T12:36:17.898" v="1" actId="26606"/>
          <ac:cxnSpMkLst>
            <pc:docMk/>
            <pc:sldMk cId="1533989766" sldId="265"/>
            <ac:cxnSpMk id="22" creationId="{610B2B88-1A1B-486B-9366-918FE2E71D41}"/>
          </ac:cxnSpMkLst>
        </pc:cxnChg>
      </pc:sldChg>
      <pc:sldChg chg="modSp mod">
        <pc:chgData name="Salomé" userId="835da443-306b-44f9-8310-a687317e6825" providerId="ADAL" clId="{5ABC548F-5A1D-4373-867E-B72751340AEF}" dt="2021-02-04T12:37:51.431" v="3" actId="207"/>
        <pc:sldMkLst>
          <pc:docMk/>
          <pc:sldMk cId="2572784080" sldId="267"/>
        </pc:sldMkLst>
        <pc:spChg chg="mod">
          <ac:chgData name="Salomé" userId="835da443-306b-44f9-8310-a687317e6825" providerId="ADAL" clId="{5ABC548F-5A1D-4373-867E-B72751340AEF}" dt="2021-02-04T12:37:51.431" v="3" actId="207"/>
          <ac:spMkLst>
            <pc:docMk/>
            <pc:sldMk cId="2572784080" sldId="267"/>
            <ac:spMk id="3" creationId="{B9162CBD-11E7-4F56-9ACC-E35B41738943}"/>
          </ac:spMkLst>
        </pc:spChg>
      </pc:sldChg>
      <pc:sldChg chg="modSp mod">
        <pc:chgData name="Salomé" userId="835da443-306b-44f9-8310-a687317e6825" providerId="ADAL" clId="{5ABC548F-5A1D-4373-867E-B72751340AEF}" dt="2021-02-04T12:37:55.453" v="4" actId="207"/>
        <pc:sldMkLst>
          <pc:docMk/>
          <pc:sldMk cId="1283427825" sldId="269"/>
        </pc:sldMkLst>
        <pc:spChg chg="mod">
          <ac:chgData name="Salomé" userId="835da443-306b-44f9-8310-a687317e6825" providerId="ADAL" clId="{5ABC548F-5A1D-4373-867E-B72751340AEF}" dt="2021-02-04T12:37:55.453" v="4" actId="207"/>
          <ac:spMkLst>
            <pc:docMk/>
            <pc:sldMk cId="1283427825" sldId="269"/>
            <ac:spMk id="3" creationId="{B3BDEE6A-D187-4ED6-9E87-5289F9C5AE6F}"/>
          </ac:spMkLst>
        </pc:spChg>
      </pc:sldChg>
      <pc:sldChg chg="modSp mod">
        <pc:chgData name="Salomé" userId="835da443-306b-44f9-8310-a687317e6825" providerId="ADAL" clId="{5ABC548F-5A1D-4373-867E-B72751340AEF}" dt="2021-02-04T12:37:59.803" v="5" actId="207"/>
        <pc:sldMkLst>
          <pc:docMk/>
          <pc:sldMk cId="1655037856" sldId="271"/>
        </pc:sldMkLst>
        <pc:spChg chg="mod">
          <ac:chgData name="Salomé" userId="835da443-306b-44f9-8310-a687317e6825" providerId="ADAL" clId="{5ABC548F-5A1D-4373-867E-B72751340AEF}" dt="2021-02-04T12:37:59.803" v="5" actId="207"/>
          <ac:spMkLst>
            <pc:docMk/>
            <pc:sldMk cId="1655037856" sldId="271"/>
            <ac:spMk id="3" creationId="{C8EA1A1F-7FA3-4772-9ABD-7CFF83CAD971}"/>
          </ac:spMkLst>
        </pc:spChg>
      </pc:sldChg>
      <pc:sldChg chg="modSp mod">
        <pc:chgData name="Salomé" userId="835da443-306b-44f9-8310-a687317e6825" providerId="ADAL" clId="{5ABC548F-5A1D-4373-867E-B72751340AEF}" dt="2021-02-04T12:40:31.079" v="9" actId="20577"/>
        <pc:sldMkLst>
          <pc:docMk/>
          <pc:sldMk cId="2745526869" sldId="272"/>
        </pc:sldMkLst>
        <pc:spChg chg="mod">
          <ac:chgData name="Salomé" userId="835da443-306b-44f9-8310-a687317e6825" providerId="ADAL" clId="{5ABC548F-5A1D-4373-867E-B72751340AEF}" dt="2021-02-04T12:40:31.079" v="9" actId="20577"/>
          <ac:spMkLst>
            <pc:docMk/>
            <pc:sldMk cId="2745526869" sldId="272"/>
            <ac:spMk id="3" creationId="{AFAB0553-EE8F-464B-A091-694620131B63}"/>
          </ac:spMkLst>
        </pc:spChg>
      </pc:sldChg>
    </pc:docChg>
  </pc:docChgLst>
  <pc:docChgLst>
    <pc:chgData name="Salomé Sies" userId="835da443-306b-44f9-8310-a687317e6825" providerId="ADAL" clId="{5ABC548F-5A1D-4373-867E-B72751340AEF}"/>
    <pc:docChg chg="undo custSel mod addSld delSld modSld sldOrd">
      <pc:chgData name="Salomé Sies" userId="835da443-306b-44f9-8310-a687317e6825" providerId="ADAL" clId="{5ABC548F-5A1D-4373-867E-B72751340AEF}" dt="2021-02-01T10:13:50.434" v="3016" actId="962"/>
      <pc:docMkLst>
        <pc:docMk/>
      </pc:docMkLst>
      <pc:sldChg chg="modSp mod">
        <pc:chgData name="Salomé Sies" userId="835da443-306b-44f9-8310-a687317e6825" providerId="ADAL" clId="{5ABC548F-5A1D-4373-867E-B72751340AEF}" dt="2021-02-01T09:13:22.556" v="104" actId="20577"/>
        <pc:sldMkLst>
          <pc:docMk/>
          <pc:sldMk cId="3351439039" sldId="256"/>
        </pc:sldMkLst>
        <pc:spChg chg="mod">
          <ac:chgData name="Salomé Sies" userId="835da443-306b-44f9-8310-a687317e6825" providerId="ADAL" clId="{5ABC548F-5A1D-4373-867E-B72751340AEF}" dt="2021-02-01T09:13:08.899" v="59" actId="404"/>
          <ac:spMkLst>
            <pc:docMk/>
            <pc:sldMk cId="3351439039" sldId="256"/>
            <ac:spMk id="2" creationId="{00000000-0000-0000-0000-000000000000}"/>
          </ac:spMkLst>
        </pc:spChg>
        <pc:spChg chg="mod">
          <ac:chgData name="Salomé Sies" userId="835da443-306b-44f9-8310-a687317e6825" providerId="ADAL" clId="{5ABC548F-5A1D-4373-867E-B72751340AEF}" dt="2021-02-01T09:13:22.556" v="104" actId="20577"/>
          <ac:spMkLst>
            <pc:docMk/>
            <pc:sldMk cId="3351439039" sldId="256"/>
            <ac:spMk id="3" creationId="{00000000-0000-0000-0000-000000000000}"/>
          </ac:spMkLst>
        </pc:spChg>
      </pc:sldChg>
      <pc:sldChg chg="addSp modSp new mod setBg">
        <pc:chgData name="Salomé Sies" userId="835da443-306b-44f9-8310-a687317e6825" providerId="ADAL" clId="{5ABC548F-5A1D-4373-867E-B72751340AEF}" dt="2021-02-01T10:08:41.938" v="2855" actId="27614"/>
        <pc:sldMkLst>
          <pc:docMk/>
          <pc:sldMk cId="3517852305" sldId="257"/>
        </pc:sldMkLst>
        <pc:spChg chg="mod">
          <ac:chgData name="Salomé Sies" userId="835da443-306b-44f9-8310-a687317e6825" providerId="ADAL" clId="{5ABC548F-5A1D-4373-867E-B72751340AEF}" dt="2021-02-01T10:08:38.038" v="2854" actId="26606"/>
          <ac:spMkLst>
            <pc:docMk/>
            <pc:sldMk cId="3517852305" sldId="257"/>
            <ac:spMk id="2" creationId="{6F61C2F3-EED0-4A4D-8653-8E1CC202EFEA}"/>
          </ac:spMkLst>
        </pc:spChg>
        <pc:spChg chg="mod">
          <ac:chgData name="Salomé Sies" userId="835da443-306b-44f9-8310-a687317e6825" providerId="ADAL" clId="{5ABC548F-5A1D-4373-867E-B72751340AEF}" dt="2021-02-01T10:08:38.038" v="2854" actId="26606"/>
          <ac:spMkLst>
            <pc:docMk/>
            <pc:sldMk cId="3517852305" sldId="257"/>
            <ac:spMk id="3" creationId="{9275BF2B-DEA4-4F51-8197-AEB8CB71E7F6}"/>
          </ac:spMkLst>
        </pc:spChg>
        <pc:spChg chg="add">
          <ac:chgData name="Salomé Sies" userId="835da443-306b-44f9-8310-a687317e6825" providerId="ADAL" clId="{5ABC548F-5A1D-4373-867E-B72751340AEF}" dt="2021-02-01T10:08:38.038" v="2854" actId="26606"/>
          <ac:spMkLst>
            <pc:docMk/>
            <pc:sldMk cId="3517852305" sldId="257"/>
            <ac:spMk id="9" creationId="{C51136FD-BBB2-4EB4-A240-3E21EECF7365}"/>
          </ac:spMkLst>
        </pc:spChg>
        <pc:picChg chg="add mod">
          <ac:chgData name="Salomé Sies" userId="835da443-306b-44f9-8310-a687317e6825" providerId="ADAL" clId="{5ABC548F-5A1D-4373-867E-B72751340AEF}" dt="2021-02-01T10:08:41.938" v="2855" actId="27614"/>
          <ac:picMkLst>
            <pc:docMk/>
            <pc:sldMk cId="3517852305" sldId="257"/>
            <ac:picMk id="4" creationId="{FA3598DB-3349-4F03-B3D8-DACD9DB91A4E}"/>
          </ac:picMkLst>
        </pc:picChg>
        <pc:cxnChg chg="add">
          <ac:chgData name="Salomé Sies" userId="835da443-306b-44f9-8310-a687317e6825" providerId="ADAL" clId="{5ABC548F-5A1D-4373-867E-B72751340AEF}" dt="2021-02-01T10:08:38.038" v="2854" actId="26606"/>
          <ac:cxnSpMkLst>
            <pc:docMk/>
            <pc:sldMk cId="3517852305" sldId="257"/>
            <ac:cxnSpMk id="11" creationId="{C6826B28-36B0-4CC1-8EC8-EF9B88B3564A}"/>
          </ac:cxnSpMkLst>
        </pc:cxnChg>
      </pc:sldChg>
      <pc:sldChg chg="addSp modSp new mod setBg">
        <pc:chgData name="Salomé Sies" userId="835da443-306b-44f9-8310-a687317e6825" providerId="ADAL" clId="{5ABC548F-5A1D-4373-867E-B72751340AEF}" dt="2021-02-01T10:09:17.843" v="2864" actId="27614"/>
        <pc:sldMkLst>
          <pc:docMk/>
          <pc:sldMk cId="407337835" sldId="258"/>
        </pc:sldMkLst>
        <pc:spChg chg="mod">
          <ac:chgData name="Salomé Sies" userId="835da443-306b-44f9-8310-a687317e6825" providerId="ADAL" clId="{5ABC548F-5A1D-4373-867E-B72751340AEF}" dt="2021-02-01T10:09:15.568" v="2863" actId="26606"/>
          <ac:spMkLst>
            <pc:docMk/>
            <pc:sldMk cId="407337835" sldId="258"/>
            <ac:spMk id="2" creationId="{51A1E55B-1AA0-4C64-A230-ADFFB974F40E}"/>
          </ac:spMkLst>
        </pc:spChg>
        <pc:spChg chg="mod">
          <ac:chgData name="Salomé Sies" userId="835da443-306b-44f9-8310-a687317e6825" providerId="ADAL" clId="{5ABC548F-5A1D-4373-867E-B72751340AEF}" dt="2021-02-01T10:09:15.568" v="2863" actId="26606"/>
          <ac:spMkLst>
            <pc:docMk/>
            <pc:sldMk cId="407337835" sldId="258"/>
            <ac:spMk id="3" creationId="{AFAB0553-EE8F-464B-A091-694620131B63}"/>
          </ac:spMkLst>
        </pc:spChg>
        <pc:spChg chg="add">
          <ac:chgData name="Salomé Sies" userId="835da443-306b-44f9-8310-a687317e6825" providerId="ADAL" clId="{5ABC548F-5A1D-4373-867E-B72751340AEF}" dt="2021-02-01T10:09:15.568" v="2863" actId="26606"/>
          <ac:spMkLst>
            <pc:docMk/>
            <pc:sldMk cId="407337835" sldId="258"/>
            <ac:spMk id="9" creationId="{FAD9FB75-5E1A-4AE8-99C7-1089F2031C2D}"/>
          </ac:spMkLst>
        </pc:spChg>
        <pc:picChg chg="add mod ord modCrop">
          <ac:chgData name="Salomé Sies" userId="835da443-306b-44f9-8310-a687317e6825" providerId="ADAL" clId="{5ABC548F-5A1D-4373-867E-B72751340AEF}" dt="2021-02-01T10:09:17.843" v="2864" actId="27614"/>
          <ac:picMkLst>
            <pc:docMk/>
            <pc:sldMk cId="407337835" sldId="258"/>
            <ac:picMk id="4" creationId="{E1887436-7DF9-4DE3-B61A-60B29293038C}"/>
          </ac:picMkLst>
        </pc:picChg>
        <pc:cxnChg chg="add">
          <ac:chgData name="Salomé Sies" userId="835da443-306b-44f9-8310-a687317e6825" providerId="ADAL" clId="{5ABC548F-5A1D-4373-867E-B72751340AEF}" dt="2021-02-01T10:09:15.568" v="2863" actId="26606"/>
          <ac:cxnSpMkLst>
            <pc:docMk/>
            <pc:sldMk cId="407337835" sldId="258"/>
            <ac:cxnSpMk id="11" creationId="{85BD3C60-BA10-42C4-9F11-282AEE6A2F54}"/>
          </ac:cxnSpMkLst>
        </pc:cxnChg>
      </pc:sldChg>
      <pc:sldChg chg="addSp modSp new mod setBg">
        <pc:chgData name="Salomé Sies" userId="835da443-306b-44f9-8310-a687317e6825" providerId="ADAL" clId="{5ABC548F-5A1D-4373-867E-B72751340AEF}" dt="2021-02-01T10:09:34.701" v="2865" actId="26606"/>
        <pc:sldMkLst>
          <pc:docMk/>
          <pc:sldMk cId="3202200264" sldId="259"/>
        </pc:sldMkLst>
        <pc:spChg chg="mod">
          <ac:chgData name="Salomé Sies" userId="835da443-306b-44f9-8310-a687317e6825" providerId="ADAL" clId="{5ABC548F-5A1D-4373-867E-B72751340AEF}" dt="2021-02-01T10:09:34.701" v="2865" actId="26606"/>
          <ac:spMkLst>
            <pc:docMk/>
            <pc:sldMk cId="3202200264" sldId="259"/>
            <ac:spMk id="2" creationId="{59F9F30C-5BB2-417F-BE09-13E685C4B9D1}"/>
          </ac:spMkLst>
        </pc:spChg>
        <pc:spChg chg="mod">
          <ac:chgData name="Salomé Sies" userId="835da443-306b-44f9-8310-a687317e6825" providerId="ADAL" clId="{5ABC548F-5A1D-4373-867E-B72751340AEF}" dt="2021-02-01T10:09:34.701" v="2865" actId="26606"/>
          <ac:spMkLst>
            <pc:docMk/>
            <pc:sldMk cId="3202200264" sldId="259"/>
            <ac:spMk id="3" creationId="{3681C3DB-5B61-46CE-859C-A1E32634F934}"/>
          </ac:spMkLst>
        </pc:spChg>
        <pc:spChg chg="add">
          <ac:chgData name="Salomé Sies" userId="835da443-306b-44f9-8310-a687317e6825" providerId="ADAL" clId="{5ABC548F-5A1D-4373-867E-B72751340AEF}" dt="2021-02-01T10:09:34.701" v="2865" actId="26606"/>
          <ac:spMkLst>
            <pc:docMk/>
            <pc:sldMk cId="3202200264" sldId="259"/>
            <ac:spMk id="8" creationId="{B0890400-BB8B-4A44-AB63-65C7CA223EBA}"/>
          </ac:spMkLst>
        </pc:spChg>
        <pc:cxnChg chg="add">
          <ac:chgData name="Salomé Sies" userId="835da443-306b-44f9-8310-a687317e6825" providerId="ADAL" clId="{5ABC548F-5A1D-4373-867E-B72751340AEF}" dt="2021-02-01T10:09:34.701" v="2865" actId="26606"/>
          <ac:cxnSpMkLst>
            <pc:docMk/>
            <pc:sldMk cId="3202200264" sldId="259"/>
            <ac:cxnSpMk id="10" creationId="{4D39B797-CDC6-4529-8A36-9CBFC9816337}"/>
          </ac:cxnSpMkLst>
        </pc:cxnChg>
      </pc:sldChg>
      <pc:sldChg chg="addSp modSp new mod setBg">
        <pc:chgData name="Salomé Sies" userId="835da443-306b-44f9-8310-a687317e6825" providerId="ADAL" clId="{5ABC548F-5A1D-4373-867E-B72751340AEF}" dt="2021-02-01T10:09:42.328" v="2866" actId="26606"/>
        <pc:sldMkLst>
          <pc:docMk/>
          <pc:sldMk cId="531546882" sldId="260"/>
        </pc:sldMkLst>
        <pc:spChg chg="mod">
          <ac:chgData name="Salomé Sies" userId="835da443-306b-44f9-8310-a687317e6825" providerId="ADAL" clId="{5ABC548F-5A1D-4373-867E-B72751340AEF}" dt="2021-02-01T10:09:42.328" v="2866" actId="26606"/>
          <ac:spMkLst>
            <pc:docMk/>
            <pc:sldMk cId="531546882" sldId="260"/>
            <ac:spMk id="2" creationId="{C53E6818-DC64-4990-A9E2-4B4873E28AF6}"/>
          </ac:spMkLst>
        </pc:spChg>
        <pc:spChg chg="mod">
          <ac:chgData name="Salomé Sies" userId="835da443-306b-44f9-8310-a687317e6825" providerId="ADAL" clId="{5ABC548F-5A1D-4373-867E-B72751340AEF}" dt="2021-02-01T10:09:42.328" v="2866" actId="26606"/>
          <ac:spMkLst>
            <pc:docMk/>
            <pc:sldMk cId="531546882" sldId="260"/>
            <ac:spMk id="3" creationId="{D7429520-8CF8-4BE5-B2E5-D79B9FA86261}"/>
          </ac:spMkLst>
        </pc:spChg>
        <pc:spChg chg="add">
          <ac:chgData name="Salomé Sies" userId="835da443-306b-44f9-8310-a687317e6825" providerId="ADAL" clId="{5ABC548F-5A1D-4373-867E-B72751340AEF}" dt="2021-02-01T10:09:42.328" v="2866" actId="26606"/>
          <ac:spMkLst>
            <pc:docMk/>
            <pc:sldMk cId="531546882" sldId="260"/>
            <ac:spMk id="8" creationId="{77D7B666-D5E6-48CE-B26A-FB5E5C34AF90}"/>
          </ac:spMkLst>
        </pc:spChg>
        <pc:spChg chg="add">
          <ac:chgData name="Salomé Sies" userId="835da443-306b-44f9-8310-a687317e6825" providerId="ADAL" clId="{5ABC548F-5A1D-4373-867E-B72751340AEF}" dt="2021-02-01T10:09:42.328" v="2866" actId="26606"/>
          <ac:spMkLst>
            <pc:docMk/>
            <pc:sldMk cId="531546882" sldId="260"/>
            <ac:spMk id="10" creationId="{F6EE670A-A41A-44AD-BC1C-2090365EB5B3}"/>
          </ac:spMkLst>
        </pc:spChg>
      </pc:sldChg>
      <pc:sldChg chg="modSp new del mod">
        <pc:chgData name="Salomé Sies" userId="835da443-306b-44f9-8310-a687317e6825" providerId="ADAL" clId="{5ABC548F-5A1D-4373-867E-B72751340AEF}" dt="2021-02-01T09:39:01.851" v="2161" actId="47"/>
        <pc:sldMkLst>
          <pc:docMk/>
          <pc:sldMk cId="1904943293" sldId="261"/>
        </pc:sldMkLst>
        <pc:spChg chg="mod">
          <ac:chgData name="Salomé Sies" userId="835da443-306b-44f9-8310-a687317e6825" providerId="ADAL" clId="{5ABC548F-5A1D-4373-867E-B72751340AEF}" dt="2021-02-01T09:30:33.100" v="1813" actId="14100"/>
          <ac:spMkLst>
            <pc:docMk/>
            <pc:sldMk cId="1904943293" sldId="261"/>
            <ac:spMk id="2" creationId="{1E5C5CBA-25D3-4292-A21F-B6F188F25044}"/>
          </ac:spMkLst>
        </pc:spChg>
        <pc:spChg chg="mod">
          <ac:chgData name="Salomé Sies" userId="835da443-306b-44f9-8310-a687317e6825" providerId="ADAL" clId="{5ABC548F-5A1D-4373-867E-B72751340AEF}" dt="2021-02-01T09:32:22.707" v="1911" actId="20577"/>
          <ac:spMkLst>
            <pc:docMk/>
            <pc:sldMk cId="1904943293" sldId="261"/>
            <ac:spMk id="3" creationId="{3BF24E26-AABE-476D-A8BE-BBB5069AE18C}"/>
          </ac:spMkLst>
        </pc:spChg>
      </pc:sldChg>
      <pc:sldChg chg="addSp modSp new mod">
        <pc:chgData name="Salomé Sies" userId="835da443-306b-44f9-8310-a687317e6825" providerId="ADAL" clId="{5ABC548F-5A1D-4373-867E-B72751340AEF}" dt="2021-02-01T09:39:49.082" v="2165" actId="208"/>
        <pc:sldMkLst>
          <pc:docMk/>
          <pc:sldMk cId="413917536" sldId="262"/>
        </pc:sldMkLst>
        <pc:spChg chg="mod">
          <ac:chgData name="Salomé Sies" userId="835da443-306b-44f9-8310-a687317e6825" providerId="ADAL" clId="{5ABC548F-5A1D-4373-867E-B72751340AEF}" dt="2021-02-01T09:33:23.784" v="1929" actId="20577"/>
          <ac:spMkLst>
            <pc:docMk/>
            <pc:sldMk cId="413917536" sldId="262"/>
            <ac:spMk id="2" creationId="{6C5D5DE0-6D4C-44A6-A408-BDE0CE6EF368}"/>
          </ac:spMkLst>
        </pc:spChg>
        <pc:spChg chg="mod">
          <ac:chgData name="Salomé Sies" userId="835da443-306b-44f9-8310-a687317e6825" providerId="ADAL" clId="{5ABC548F-5A1D-4373-867E-B72751340AEF}" dt="2021-02-01T09:37:16.107" v="2130" actId="403"/>
          <ac:spMkLst>
            <pc:docMk/>
            <pc:sldMk cId="413917536" sldId="262"/>
            <ac:spMk id="3" creationId="{57406CC3-7A9C-4D7C-BCF1-5C805F652B4E}"/>
          </ac:spMkLst>
        </pc:spChg>
        <pc:spChg chg="mod">
          <ac:chgData name="Salomé Sies" userId="835da443-306b-44f9-8310-a687317e6825" providerId="ADAL" clId="{5ABC548F-5A1D-4373-867E-B72751340AEF}" dt="2021-02-01T09:38:56.779" v="2160" actId="207"/>
          <ac:spMkLst>
            <pc:docMk/>
            <pc:sldMk cId="413917536" sldId="262"/>
            <ac:spMk id="4" creationId="{797E7EC4-5E9B-4566-A19C-AF645584955E}"/>
          </ac:spMkLst>
        </pc:spChg>
        <pc:cxnChg chg="add mod">
          <ac:chgData name="Salomé Sies" userId="835da443-306b-44f9-8310-a687317e6825" providerId="ADAL" clId="{5ABC548F-5A1D-4373-867E-B72751340AEF}" dt="2021-02-01T09:39:49.082" v="2165" actId="208"/>
          <ac:cxnSpMkLst>
            <pc:docMk/>
            <pc:sldMk cId="413917536" sldId="262"/>
            <ac:cxnSpMk id="6" creationId="{63FFEC15-297D-4E9A-9F16-695B3FBA9AEB}"/>
          </ac:cxnSpMkLst>
        </pc:cxnChg>
      </pc:sldChg>
      <pc:sldChg chg="new del">
        <pc:chgData name="Salomé Sies" userId="835da443-306b-44f9-8310-a687317e6825" providerId="ADAL" clId="{5ABC548F-5A1D-4373-867E-B72751340AEF}" dt="2021-02-01T09:40:04.849" v="2168" actId="47"/>
        <pc:sldMkLst>
          <pc:docMk/>
          <pc:sldMk cId="1335739592" sldId="263"/>
        </pc:sldMkLst>
      </pc:sldChg>
      <pc:sldChg chg="addSp modSp new mod setBg">
        <pc:chgData name="Salomé Sies" userId="835da443-306b-44f9-8310-a687317e6825" providerId="ADAL" clId="{5ABC548F-5A1D-4373-867E-B72751340AEF}" dt="2021-02-01T10:10:22.451" v="2886" actId="20577"/>
        <pc:sldMkLst>
          <pc:docMk/>
          <pc:sldMk cId="363232093" sldId="264"/>
        </pc:sldMkLst>
        <pc:spChg chg="mod">
          <ac:chgData name="Salomé Sies" userId="835da443-306b-44f9-8310-a687317e6825" providerId="ADAL" clId="{5ABC548F-5A1D-4373-867E-B72751340AEF}" dt="2021-02-01T10:10:11.140" v="2871" actId="26606"/>
          <ac:spMkLst>
            <pc:docMk/>
            <pc:sldMk cId="363232093" sldId="264"/>
            <ac:spMk id="2" creationId="{96143375-A497-42D7-ADC1-CE237133BA04}"/>
          </ac:spMkLst>
        </pc:spChg>
        <pc:spChg chg="mod">
          <ac:chgData name="Salomé Sies" userId="835da443-306b-44f9-8310-a687317e6825" providerId="ADAL" clId="{5ABC548F-5A1D-4373-867E-B72751340AEF}" dt="2021-02-01T10:10:22.451" v="2886" actId="20577"/>
          <ac:spMkLst>
            <pc:docMk/>
            <pc:sldMk cId="363232093" sldId="264"/>
            <ac:spMk id="3" creationId="{EC5E6601-7054-418A-AE13-A2AD87991390}"/>
          </ac:spMkLst>
        </pc:spChg>
        <pc:picChg chg="add mod">
          <ac:chgData name="Salomé Sies" userId="835da443-306b-44f9-8310-a687317e6825" providerId="ADAL" clId="{5ABC548F-5A1D-4373-867E-B72751340AEF}" dt="2021-02-01T10:10:13.191" v="2872" actId="27614"/>
          <ac:picMkLst>
            <pc:docMk/>
            <pc:sldMk cId="363232093" sldId="264"/>
            <ac:picMk id="4" creationId="{A4B6D30E-A31D-4474-AF75-166D2E24B633}"/>
          </ac:picMkLst>
        </pc:picChg>
      </pc:sldChg>
      <pc:sldChg chg="addSp delSp modSp new mod setBg">
        <pc:chgData name="Salomé Sies" userId="835da443-306b-44f9-8310-a687317e6825" providerId="ADAL" clId="{5ABC548F-5A1D-4373-867E-B72751340AEF}" dt="2021-02-01T10:09:49.951" v="2869" actId="26606"/>
        <pc:sldMkLst>
          <pc:docMk/>
          <pc:sldMk cId="1533989766" sldId="265"/>
        </pc:sldMkLst>
        <pc:spChg chg="mod">
          <ac:chgData name="Salomé Sies" userId="835da443-306b-44f9-8310-a687317e6825" providerId="ADAL" clId="{5ABC548F-5A1D-4373-867E-B72751340AEF}" dt="2021-02-01T10:09:49.951" v="2869" actId="26606"/>
          <ac:spMkLst>
            <pc:docMk/>
            <pc:sldMk cId="1533989766" sldId="265"/>
            <ac:spMk id="2" creationId="{1C1EF97B-6E8F-4325-951A-0D1A5A8307AB}"/>
          </ac:spMkLst>
        </pc:spChg>
        <pc:spChg chg="mod">
          <ac:chgData name="Salomé Sies" userId="835da443-306b-44f9-8310-a687317e6825" providerId="ADAL" clId="{5ABC548F-5A1D-4373-867E-B72751340AEF}" dt="2021-02-01T10:09:49.951" v="2869" actId="26606"/>
          <ac:spMkLst>
            <pc:docMk/>
            <pc:sldMk cId="1533989766" sldId="265"/>
            <ac:spMk id="3" creationId="{81CCEDDB-C906-4D06-944E-3298F3873E88}"/>
          </ac:spMkLst>
        </pc:spChg>
        <pc:spChg chg="add del">
          <ac:chgData name="Salomé Sies" userId="835da443-306b-44f9-8310-a687317e6825" providerId="ADAL" clId="{5ABC548F-5A1D-4373-867E-B72751340AEF}" dt="2021-02-01T10:09:49.919" v="2868" actId="26606"/>
          <ac:spMkLst>
            <pc:docMk/>
            <pc:sldMk cId="1533989766" sldId="265"/>
            <ac:spMk id="8" creationId="{77D7B666-D5E6-48CE-B26A-FB5E5C34AF90}"/>
          </ac:spMkLst>
        </pc:spChg>
        <pc:spChg chg="add del">
          <ac:chgData name="Salomé Sies" userId="835da443-306b-44f9-8310-a687317e6825" providerId="ADAL" clId="{5ABC548F-5A1D-4373-867E-B72751340AEF}" dt="2021-02-01T10:09:49.919" v="2868" actId="26606"/>
          <ac:spMkLst>
            <pc:docMk/>
            <pc:sldMk cId="1533989766" sldId="265"/>
            <ac:spMk id="10" creationId="{F6EE670A-A41A-44AD-BC1C-2090365EB5B3}"/>
          </ac:spMkLst>
        </pc:spChg>
        <pc:spChg chg="add">
          <ac:chgData name="Salomé Sies" userId="835da443-306b-44f9-8310-a687317e6825" providerId="ADAL" clId="{5ABC548F-5A1D-4373-867E-B72751340AEF}" dt="2021-02-01T10:09:49.951" v="2869" actId="26606"/>
          <ac:spMkLst>
            <pc:docMk/>
            <pc:sldMk cId="1533989766" sldId="265"/>
            <ac:spMk id="12" creationId="{39E4C68A-A4A9-48A4-9FF2-D2896B1EA01F}"/>
          </ac:spMkLst>
        </pc:spChg>
        <pc:spChg chg="add">
          <ac:chgData name="Salomé Sies" userId="835da443-306b-44f9-8310-a687317e6825" providerId="ADAL" clId="{5ABC548F-5A1D-4373-867E-B72751340AEF}" dt="2021-02-01T10:09:49.951" v="2869" actId="26606"/>
          <ac:spMkLst>
            <pc:docMk/>
            <pc:sldMk cId="1533989766" sldId="265"/>
            <ac:spMk id="13" creationId="{E2B9AEA5-52CB-49A6-AF8A-33502F291B91}"/>
          </ac:spMkLst>
        </pc:spChg>
      </pc:sldChg>
      <pc:sldChg chg="addSp modSp new mod setBg">
        <pc:chgData name="Salomé Sies" userId="835da443-306b-44f9-8310-a687317e6825" providerId="ADAL" clId="{5ABC548F-5A1D-4373-867E-B72751340AEF}" dt="2021-02-01T10:10:47.799" v="2888" actId="26606"/>
        <pc:sldMkLst>
          <pc:docMk/>
          <pc:sldMk cId="2103237545" sldId="266"/>
        </pc:sldMkLst>
        <pc:spChg chg="mod">
          <ac:chgData name="Salomé Sies" userId="835da443-306b-44f9-8310-a687317e6825" providerId="ADAL" clId="{5ABC548F-5A1D-4373-867E-B72751340AEF}" dt="2021-02-01T10:10:47.799" v="2888" actId="26606"/>
          <ac:spMkLst>
            <pc:docMk/>
            <pc:sldMk cId="2103237545" sldId="266"/>
            <ac:spMk id="2" creationId="{69C7ACF8-24D1-4060-AB3E-D45F7F907099}"/>
          </ac:spMkLst>
        </pc:spChg>
        <pc:spChg chg="mod">
          <ac:chgData name="Salomé Sies" userId="835da443-306b-44f9-8310-a687317e6825" providerId="ADAL" clId="{5ABC548F-5A1D-4373-867E-B72751340AEF}" dt="2021-02-01T10:10:47.799" v="2888" actId="26606"/>
          <ac:spMkLst>
            <pc:docMk/>
            <pc:sldMk cId="2103237545" sldId="266"/>
            <ac:spMk id="3" creationId="{B9162CBD-11E7-4F56-9ACC-E35B41738943}"/>
          </ac:spMkLst>
        </pc:spChg>
        <pc:picChg chg="add mod">
          <ac:chgData name="Salomé Sies" userId="835da443-306b-44f9-8310-a687317e6825" providerId="ADAL" clId="{5ABC548F-5A1D-4373-867E-B72751340AEF}" dt="2021-02-01T10:10:47.799" v="2888" actId="26606"/>
          <ac:picMkLst>
            <pc:docMk/>
            <pc:sldMk cId="2103237545" sldId="266"/>
            <ac:picMk id="4" creationId="{198DA525-73AC-49A0-B62D-000E7478586A}"/>
          </ac:picMkLst>
        </pc:picChg>
      </pc:sldChg>
      <pc:sldChg chg="addSp modSp add mod setBg">
        <pc:chgData name="Salomé Sies" userId="835da443-306b-44f9-8310-a687317e6825" providerId="ADAL" clId="{5ABC548F-5A1D-4373-867E-B72751340AEF}" dt="2021-02-01T10:10:54.118" v="2890" actId="26606"/>
        <pc:sldMkLst>
          <pc:docMk/>
          <pc:sldMk cId="2572784080" sldId="267"/>
        </pc:sldMkLst>
        <pc:spChg chg="mod">
          <ac:chgData name="Salomé Sies" userId="835da443-306b-44f9-8310-a687317e6825" providerId="ADAL" clId="{5ABC548F-5A1D-4373-867E-B72751340AEF}" dt="2021-02-01T10:10:54.118" v="2890" actId="26606"/>
          <ac:spMkLst>
            <pc:docMk/>
            <pc:sldMk cId="2572784080" sldId="267"/>
            <ac:spMk id="2" creationId="{69C7ACF8-24D1-4060-AB3E-D45F7F907099}"/>
          </ac:spMkLst>
        </pc:spChg>
        <pc:spChg chg="mod">
          <ac:chgData name="Salomé Sies" userId="835da443-306b-44f9-8310-a687317e6825" providerId="ADAL" clId="{5ABC548F-5A1D-4373-867E-B72751340AEF}" dt="2021-02-01T10:10:54.118" v="2890" actId="26606"/>
          <ac:spMkLst>
            <pc:docMk/>
            <pc:sldMk cId="2572784080" sldId="267"/>
            <ac:spMk id="3" creationId="{B9162CBD-11E7-4F56-9ACC-E35B41738943}"/>
          </ac:spMkLst>
        </pc:spChg>
        <pc:picChg chg="add mod">
          <ac:chgData name="Salomé Sies" userId="835da443-306b-44f9-8310-a687317e6825" providerId="ADAL" clId="{5ABC548F-5A1D-4373-867E-B72751340AEF}" dt="2021-02-01T10:10:54.118" v="2890" actId="26606"/>
          <ac:picMkLst>
            <pc:docMk/>
            <pc:sldMk cId="2572784080" sldId="267"/>
            <ac:picMk id="4" creationId="{35C12DFE-4172-4666-895B-7CA551FB8090}"/>
          </ac:picMkLst>
        </pc:picChg>
      </pc:sldChg>
      <pc:sldChg chg="addSp modSp new mod setBg">
        <pc:chgData name="Salomé Sies" userId="835da443-306b-44f9-8310-a687317e6825" providerId="ADAL" clId="{5ABC548F-5A1D-4373-867E-B72751340AEF}" dt="2021-02-01T10:11:09.468" v="2891" actId="26606"/>
        <pc:sldMkLst>
          <pc:docMk/>
          <pc:sldMk cId="4103810450" sldId="268"/>
        </pc:sldMkLst>
        <pc:spChg chg="mod">
          <ac:chgData name="Salomé Sies" userId="835da443-306b-44f9-8310-a687317e6825" providerId="ADAL" clId="{5ABC548F-5A1D-4373-867E-B72751340AEF}" dt="2021-02-01T10:11:09.468" v="2891" actId="26606"/>
          <ac:spMkLst>
            <pc:docMk/>
            <pc:sldMk cId="4103810450" sldId="268"/>
            <ac:spMk id="2" creationId="{A05D820A-1C7A-4AD9-9CC4-3566B3B09635}"/>
          </ac:spMkLst>
        </pc:spChg>
        <pc:spChg chg="mod">
          <ac:chgData name="Salomé Sies" userId="835da443-306b-44f9-8310-a687317e6825" providerId="ADAL" clId="{5ABC548F-5A1D-4373-867E-B72751340AEF}" dt="2021-02-01T10:11:09.468" v="2891" actId="26606"/>
          <ac:spMkLst>
            <pc:docMk/>
            <pc:sldMk cId="4103810450" sldId="268"/>
            <ac:spMk id="3" creationId="{B3BDEE6A-D187-4ED6-9E87-5289F9C5AE6F}"/>
          </ac:spMkLst>
        </pc:spChg>
        <pc:spChg chg="add">
          <ac:chgData name="Salomé Sies" userId="835da443-306b-44f9-8310-a687317e6825" providerId="ADAL" clId="{5ABC548F-5A1D-4373-867E-B72751340AEF}" dt="2021-02-01T10:11:09.468" v="2891" actId="26606"/>
          <ac:spMkLst>
            <pc:docMk/>
            <pc:sldMk cId="4103810450" sldId="268"/>
            <ac:spMk id="8" creationId="{B0890400-BB8B-4A44-AB63-65C7CA223EBA}"/>
          </ac:spMkLst>
        </pc:spChg>
        <pc:cxnChg chg="add">
          <ac:chgData name="Salomé Sies" userId="835da443-306b-44f9-8310-a687317e6825" providerId="ADAL" clId="{5ABC548F-5A1D-4373-867E-B72751340AEF}" dt="2021-02-01T10:11:09.468" v="2891" actId="26606"/>
          <ac:cxnSpMkLst>
            <pc:docMk/>
            <pc:sldMk cId="4103810450" sldId="268"/>
            <ac:cxnSpMk id="10" creationId="{4D39B797-CDC6-4529-8A36-9CBFC9816337}"/>
          </ac:cxnSpMkLst>
        </pc:cxnChg>
      </pc:sldChg>
      <pc:sldChg chg="addSp modSp add mod setBg">
        <pc:chgData name="Salomé Sies" userId="835da443-306b-44f9-8310-a687317e6825" providerId="ADAL" clId="{5ABC548F-5A1D-4373-867E-B72751340AEF}" dt="2021-02-01T10:11:12.457" v="2892" actId="26606"/>
        <pc:sldMkLst>
          <pc:docMk/>
          <pc:sldMk cId="1283427825" sldId="269"/>
        </pc:sldMkLst>
        <pc:spChg chg="mod">
          <ac:chgData name="Salomé Sies" userId="835da443-306b-44f9-8310-a687317e6825" providerId="ADAL" clId="{5ABC548F-5A1D-4373-867E-B72751340AEF}" dt="2021-02-01T10:11:12.457" v="2892" actId="26606"/>
          <ac:spMkLst>
            <pc:docMk/>
            <pc:sldMk cId="1283427825" sldId="269"/>
            <ac:spMk id="2" creationId="{A05D820A-1C7A-4AD9-9CC4-3566B3B09635}"/>
          </ac:spMkLst>
        </pc:spChg>
        <pc:spChg chg="mod">
          <ac:chgData name="Salomé Sies" userId="835da443-306b-44f9-8310-a687317e6825" providerId="ADAL" clId="{5ABC548F-5A1D-4373-867E-B72751340AEF}" dt="2021-02-01T10:11:12.457" v="2892" actId="26606"/>
          <ac:spMkLst>
            <pc:docMk/>
            <pc:sldMk cId="1283427825" sldId="269"/>
            <ac:spMk id="3" creationId="{B3BDEE6A-D187-4ED6-9E87-5289F9C5AE6F}"/>
          </ac:spMkLst>
        </pc:spChg>
        <pc:spChg chg="add">
          <ac:chgData name="Salomé Sies" userId="835da443-306b-44f9-8310-a687317e6825" providerId="ADAL" clId="{5ABC548F-5A1D-4373-867E-B72751340AEF}" dt="2021-02-01T10:11:12.457" v="2892" actId="26606"/>
          <ac:spMkLst>
            <pc:docMk/>
            <pc:sldMk cId="1283427825" sldId="269"/>
            <ac:spMk id="8" creationId="{B0890400-BB8B-4A44-AB63-65C7CA223EBA}"/>
          </ac:spMkLst>
        </pc:spChg>
        <pc:cxnChg chg="add">
          <ac:chgData name="Salomé Sies" userId="835da443-306b-44f9-8310-a687317e6825" providerId="ADAL" clId="{5ABC548F-5A1D-4373-867E-B72751340AEF}" dt="2021-02-01T10:11:12.457" v="2892" actId="26606"/>
          <ac:cxnSpMkLst>
            <pc:docMk/>
            <pc:sldMk cId="1283427825" sldId="269"/>
            <ac:cxnSpMk id="10" creationId="{4D39B797-CDC6-4529-8A36-9CBFC9816337}"/>
          </ac:cxnSpMkLst>
        </pc:cxnChg>
      </pc:sldChg>
      <pc:sldChg chg="addSp modSp new mod setBg">
        <pc:chgData name="Salomé Sies" userId="835da443-306b-44f9-8310-a687317e6825" providerId="ADAL" clId="{5ABC548F-5A1D-4373-867E-B72751340AEF}" dt="2021-02-01T10:11:22.077" v="2893" actId="26606"/>
        <pc:sldMkLst>
          <pc:docMk/>
          <pc:sldMk cId="1655828747" sldId="270"/>
        </pc:sldMkLst>
        <pc:spChg chg="mod">
          <ac:chgData name="Salomé Sies" userId="835da443-306b-44f9-8310-a687317e6825" providerId="ADAL" clId="{5ABC548F-5A1D-4373-867E-B72751340AEF}" dt="2021-02-01T10:11:22.077" v="2893" actId="26606"/>
          <ac:spMkLst>
            <pc:docMk/>
            <pc:sldMk cId="1655828747" sldId="270"/>
            <ac:spMk id="2" creationId="{867AA557-3959-47A9-9B43-F3CAF4F97E9A}"/>
          </ac:spMkLst>
        </pc:spChg>
        <pc:spChg chg="mod">
          <ac:chgData name="Salomé Sies" userId="835da443-306b-44f9-8310-a687317e6825" providerId="ADAL" clId="{5ABC548F-5A1D-4373-867E-B72751340AEF}" dt="2021-02-01T10:11:22.077" v="2893" actId="26606"/>
          <ac:spMkLst>
            <pc:docMk/>
            <pc:sldMk cId="1655828747" sldId="270"/>
            <ac:spMk id="3" creationId="{C8EA1A1F-7FA3-4772-9ABD-7CFF83CAD971}"/>
          </ac:spMkLst>
        </pc:spChg>
        <pc:spChg chg="add">
          <ac:chgData name="Salomé Sies" userId="835da443-306b-44f9-8310-a687317e6825" providerId="ADAL" clId="{5ABC548F-5A1D-4373-867E-B72751340AEF}" dt="2021-02-01T10:11:22.077" v="2893" actId="26606"/>
          <ac:spMkLst>
            <pc:docMk/>
            <pc:sldMk cId="1655828747" sldId="270"/>
            <ac:spMk id="8" creationId="{39E4C68A-A4A9-48A4-9FF2-D2896B1EA01F}"/>
          </ac:spMkLst>
        </pc:spChg>
        <pc:spChg chg="add">
          <ac:chgData name="Salomé Sies" userId="835da443-306b-44f9-8310-a687317e6825" providerId="ADAL" clId="{5ABC548F-5A1D-4373-867E-B72751340AEF}" dt="2021-02-01T10:11:22.077" v="2893" actId="26606"/>
          <ac:spMkLst>
            <pc:docMk/>
            <pc:sldMk cId="1655828747" sldId="270"/>
            <ac:spMk id="10" creationId="{E2B9AEA5-52CB-49A6-AF8A-33502F291B91}"/>
          </ac:spMkLst>
        </pc:spChg>
      </pc:sldChg>
      <pc:sldChg chg="addSp modSp add mod setBg">
        <pc:chgData name="Salomé Sies" userId="835da443-306b-44f9-8310-a687317e6825" providerId="ADAL" clId="{5ABC548F-5A1D-4373-867E-B72751340AEF}" dt="2021-02-01T10:11:26.382" v="2894" actId="26606"/>
        <pc:sldMkLst>
          <pc:docMk/>
          <pc:sldMk cId="1655037856" sldId="271"/>
        </pc:sldMkLst>
        <pc:spChg chg="mod">
          <ac:chgData name="Salomé Sies" userId="835da443-306b-44f9-8310-a687317e6825" providerId="ADAL" clId="{5ABC548F-5A1D-4373-867E-B72751340AEF}" dt="2021-02-01T10:11:26.382" v="2894" actId="26606"/>
          <ac:spMkLst>
            <pc:docMk/>
            <pc:sldMk cId="1655037856" sldId="271"/>
            <ac:spMk id="2" creationId="{867AA557-3959-47A9-9B43-F3CAF4F97E9A}"/>
          </ac:spMkLst>
        </pc:spChg>
        <pc:spChg chg="mod">
          <ac:chgData name="Salomé Sies" userId="835da443-306b-44f9-8310-a687317e6825" providerId="ADAL" clId="{5ABC548F-5A1D-4373-867E-B72751340AEF}" dt="2021-02-01T10:11:26.382" v="2894" actId="26606"/>
          <ac:spMkLst>
            <pc:docMk/>
            <pc:sldMk cId="1655037856" sldId="271"/>
            <ac:spMk id="3" creationId="{C8EA1A1F-7FA3-4772-9ABD-7CFF83CAD971}"/>
          </ac:spMkLst>
        </pc:spChg>
        <pc:spChg chg="add">
          <ac:chgData name="Salomé Sies" userId="835da443-306b-44f9-8310-a687317e6825" providerId="ADAL" clId="{5ABC548F-5A1D-4373-867E-B72751340AEF}" dt="2021-02-01T10:11:26.382" v="2894" actId="26606"/>
          <ac:spMkLst>
            <pc:docMk/>
            <pc:sldMk cId="1655037856" sldId="271"/>
            <ac:spMk id="8" creationId="{39E4C68A-A4A9-48A4-9FF2-D2896B1EA01F}"/>
          </ac:spMkLst>
        </pc:spChg>
        <pc:spChg chg="add">
          <ac:chgData name="Salomé Sies" userId="835da443-306b-44f9-8310-a687317e6825" providerId="ADAL" clId="{5ABC548F-5A1D-4373-867E-B72751340AEF}" dt="2021-02-01T10:11:26.382" v="2894" actId="26606"/>
          <ac:spMkLst>
            <pc:docMk/>
            <pc:sldMk cId="1655037856" sldId="271"/>
            <ac:spMk id="10" creationId="{E2B9AEA5-52CB-49A6-AF8A-33502F291B91}"/>
          </ac:spMkLst>
        </pc:spChg>
      </pc:sldChg>
      <pc:sldChg chg="modSp add mod ord">
        <pc:chgData name="Salomé Sies" userId="835da443-306b-44f9-8310-a687317e6825" providerId="ADAL" clId="{5ABC548F-5A1D-4373-867E-B72751340AEF}" dt="2021-02-01T10:11:58.456" v="2932" actId="20577"/>
        <pc:sldMkLst>
          <pc:docMk/>
          <pc:sldMk cId="2745526869" sldId="272"/>
        </pc:sldMkLst>
        <pc:spChg chg="mod">
          <ac:chgData name="Salomé Sies" userId="835da443-306b-44f9-8310-a687317e6825" providerId="ADAL" clId="{5ABC548F-5A1D-4373-867E-B72751340AEF}" dt="2021-02-01T10:11:58.456" v="2932" actId="20577"/>
          <ac:spMkLst>
            <pc:docMk/>
            <pc:sldMk cId="2745526869" sldId="272"/>
            <ac:spMk id="3" creationId="{AFAB0553-EE8F-464B-A091-694620131B63}"/>
          </ac:spMkLst>
        </pc:spChg>
      </pc:sldChg>
      <pc:sldChg chg="addSp modSp new mod setBg">
        <pc:chgData name="Salomé Sies" userId="835da443-306b-44f9-8310-a687317e6825" providerId="ADAL" clId="{5ABC548F-5A1D-4373-867E-B72751340AEF}" dt="2021-02-01T10:13:50.434" v="3016" actId="962"/>
        <pc:sldMkLst>
          <pc:docMk/>
          <pc:sldMk cId="3965784596" sldId="273"/>
        </pc:sldMkLst>
        <pc:spChg chg="mod">
          <ac:chgData name="Salomé Sies" userId="835da443-306b-44f9-8310-a687317e6825" providerId="ADAL" clId="{5ABC548F-5A1D-4373-867E-B72751340AEF}" dt="2021-02-01T10:13:46.527" v="3014" actId="26606"/>
          <ac:spMkLst>
            <pc:docMk/>
            <pc:sldMk cId="3965784596" sldId="273"/>
            <ac:spMk id="2" creationId="{DCAE13C0-6BA3-4814-BB3D-31C5134DA191}"/>
          </ac:spMkLst>
        </pc:spChg>
        <pc:spChg chg="mod">
          <ac:chgData name="Salomé Sies" userId="835da443-306b-44f9-8310-a687317e6825" providerId="ADAL" clId="{5ABC548F-5A1D-4373-867E-B72751340AEF}" dt="2021-02-01T10:13:46.527" v="3014" actId="26606"/>
          <ac:spMkLst>
            <pc:docMk/>
            <pc:sldMk cId="3965784596" sldId="273"/>
            <ac:spMk id="3" creationId="{5A43582F-019B-4CF1-9E3B-9F394B2342EC}"/>
          </ac:spMkLst>
        </pc:spChg>
        <pc:spChg chg="add">
          <ac:chgData name="Salomé Sies" userId="835da443-306b-44f9-8310-a687317e6825" providerId="ADAL" clId="{5ABC548F-5A1D-4373-867E-B72751340AEF}" dt="2021-02-01T10:13:46.527" v="3014" actId="26606"/>
          <ac:spMkLst>
            <pc:docMk/>
            <pc:sldMk cId="3965784596" sldId="273"/>
            <ac:spMk id="9" creationId="{FD12A5BA-B063-4B33-AB08-86CF7D23F625}"/>
          </ac:spMkLst>
        </pc:spChg>
        <pc:spChg chg="add">
          <ac:chgData name="Salomé Sies" userId="835da443-306b-44f9-8310-a687317e6825" providerId="ADAL" clId="{5ABC548F-5A1D-4373-867E-B72751340AEF}" dt="2021-02-01T10:13:46.527" v="3014" actId="26606"/>
          <ac:spMkLst>
            <pc:docMk/>
            <pc:sldMk cId="3965784596" sldId="273"/>
            <ac:spMk id="13" creationId="{F3BB34A6-31BD-4BBB-A8C8-C3E81A71F41B}"/>
          </ac:spMkLst>
        </pc:spChg>
        <pc:picChg chg="add mod">
          <ac:chgData name="Salomé Sies" userId="835da443-306b-44f9-8310-a687317e6825" providerId="ADAL" clId="{5ABC548F-5A1D-4373-867E-B72751340AEF}" dt="2021-02-01T10:13:50.434" v="3016" actId="962"/>
          <ac:picMkLst>
            <pc:docMk/>
            <pc:sldMk cId="3965784596" sldId="273"/>
            <ac:picMk id="4" creationId="{199D914B-6125-4095-AD03-8FC46C7EF644}"/>
          </ac:picMkLst>
        </pc:picChg>
        <pc:cxnChg chg="add">
          <ac:chgData name="Salomé Sies" userId="835da443-306b-44f9-8310-a687317e6825" providerId="ADAL" clId="{5ABC548F-5A1D-4373-867E-B72751340AEF}" dt="2021-02-01T10:13:46.527" v="3014" actId="26606"/>
          <ac:cxnSpMkLst>
            <pc:docMk/>
            <pc:sldMk cId="3965784596" sldId="273"/>
            <ac:cxnSpMk id="11" creationId="{07DFAF29-6BD8-4A93-A292-D6A8C6EFB5DC}"/>
          </ac:cxnSpMkLst>
        </pc:cxnChg>
        <pc:cxnChg chg="add">
          <ac:chgData name="Salomé Sies" userId="835da443-306b-44f9-8310-a687317e6825" providerId="ADAL" clId="{5ABC548F-5A1D-4373-867E-B72751340AEF}" dt="2021-02-01T10:13:46.527" v="3014" actId="26606"/>
          <ac:cxnSpMkLst>
            <pc:docMk/>
            <pc:sldMk cId="3965784596" sldId="273"/>
            <ac:cxnSpMk id="15" creationId="{6FF4E9B4-BE85-45F4-8672-47D51F1401BE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CA953BDC-9EAE-49FE-9892-958C9F845175}" type="datetimeFigureOut">
              <a:rPr lang="de-DE" smtClean="0"/>
              <a:t>05.02.2021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750201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05.02.2021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485048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762000"/>
            <a:ext cx="7581900" cy="5410200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05.02.2021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64681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05.02.2021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37314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05.02.2021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98170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8" y="2286000"/>
            <a:ext cx="4754880" cy="402336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05.02.2021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062099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2">
                    <a:lumMod val="75000"/>
                  </a:schemeClr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89320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89320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05.02.2021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31161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05.02.2021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715937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05.02.2021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846083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05.02.2021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87272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05.02.2021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92267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1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8" y="6470704"/>
            <a:ext cx="2154142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CA953BDC-9EAE-49FE-9892-958C9F845175}" type="datetimeFigureOut">
              <a:rPr lang="de-DE" smtClean="0"/>
              <a:t>05.02.2021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8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4" y="6470704"/>
            <a:ext cx="973666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77369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0000"/>
              <a:lumOff val="10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EAV</a:t>
            </a:r>
            <a:br>
              <a:rPr lang="de-DE" dirty="0"/>
            </a:br>
            <a:r>
              <a:rPr lang="de-DE" sz="4400" dirty="0" err="1"/>
              <a:t>Economie</a:t>
            </a:r>
            <a:r>
              <a:rPr lang="de-DE" sz="4400" dirty="0"/>
              <a:t> en </a:t>
            </a:r>
            <a:r>
              <a:rPr lang="de-DE" sz="4400" dirty="0" err="1"/>
              <a:t>administratieve</a:t>
            </a:r>
            <a:r>
              <a:rPr lang="de-DE" sz="4400" dirty="0"/>
              <a:t> </a:t>
            </a:r>
            <a:r>
              <a:rPr lang="de-DE" sz="4400" dirty="0" err="1"/>
              <a:t>vorming</a:t>
            </a:r>
            <a:endParaRPr lang="de-DE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 err="1"/>
              <a:t>Albeda</a:t>
            </a:r>
            <a:r>
              <a:rPr lang="de-DE" dirty="0"/>
              <a:t> CEO</a:t>
            </a:r>
          </a:p>
          <a:p>
            <a:r>
              <a:rPr lang="de-DE" dirty="0"/>
              <a:t>S. Sies</a:t>
            </a:r>
          </a:p>
          <a:p>
            <a:r>
              <a:rPr lang="de-DE" dirty="0"/>
              <a:t>2020-2021</a:t>
            </a:r>
          </a:p>
        </p:txBody>
      </p:sp>
    </p:spTree>
    <p:extLst>
      <p:ext uri="{BB962C8B-B14F-4D97-AF65-F5344CB8AC3E}">
        <p14:creationId xmlns:p14="http://schemas.microsoft.com/office/powerpoint/2010/main" val="33514390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C7ACF8-24D1-4060-AB3E-D45F7F9070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6066818" cy="1499616"/>
          </a:xfrm>
        </p:spPr>
        <p:txBody>
          <a:bodyPr>
            <a:normAutofit/>
          </a:bodyPr>
          <a:lstStyle/>
          <a:p>
            <a:r>
              <a:rPr lang="nl-NL" dirty="0"/>
              <a:t>Opdracht 2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9162CBD-11E7-4F56-9ACC-E35B417389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286000"/>
            <a:ext cx="6066818" cy="4023360"/>
          </a:xfrm>
        </p:spPr>
        <p:txBody>
          <a:bodyPr>
            <a:normAutofit/>
          </a:bodyPr>
          <a:lstStyle/>
          <a:p>
            <a:r>
              <a:rPr lang="nl-NL" dirty="0"/>
              <a:t>De voorraad van webshop Cool.com is op 1 januari van dit jaar €63.587,-. Op 31 december van dit jaar bedraagt de voorraad €89.347,-. Bereken de gemiddelde voorraad.</a:t>
            </a:r>
          </a:p>
          <a:p>
            <a:endParaRPr lang="nl-NL" dirty="0"/>
          </a:p>
          <a:p>
            <a:r>
              <a:rPr lang="nl-NL" dirty="0">
                <a:solidFill>
                  <a:srgbClr val="FF0000"/>
                </a:solidFill>
              </a:rPr>
              <a:t>(€63.587 + €89.347) : 2 = €76.467,-</a:t>
            </a: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35C12DFE-4172-4666-895B-7CA551FB809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6123" r="28887"/>
          <a:stretch/>
        </p:blipFill>
        <p:spPr>
          <a:xfrm>
            <a:off x="7552266" y="10"/>
            <a:ext cx="4639733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27840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0890400-BB8B-4A44-AB63-65C7CA223E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05D820A-1C7A-4AD9-9CC4-3566B3B096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788" y="804333"/>
            <a:ext cx="3391900" cy="5249334"/>
          </a:xfrm>
        </p:spPr>
        <p:txBody>
          <a:bodyPr>
            <a:normAutofit/>
          </a:bodyPr>
          <a:lstStyle/>
          <a:p>
            <a:pPr algn="r"/>
            <a:r>
              <a:rPr lang="nl-NL" dirty="0"/>
              <a:t>Opdracht 3</a:t>
            </a:r>
            <a:endParaRPr lang="nl-NL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4D39B797-CDC6-4529-8A36-9CBFC98163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77597" y="1600200"/>
            <a:ext cx="0" cy="36576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3BDEE6A-D187-4ED6-9E87-5289F9C5AE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99330" y="804333"/>
            <a:ext cx="6257721" cy="5249334"/>
          </a:xfrm>
        </p:spPr>
        <p:txBody>
          <a:bodyPr anchor="ctr">
            <a:normAutofit/>
          </a:bodyPr>
          <a:lstStyle/>
          <a:p>
            <a:r>
              <a:rPr lang="nl-NL" dirty="0"/>
              <a:t>De Rode Loper beschikt over de volgende voorraadgegevens:</a:t>
            </a:r>
          </a:p>
          <a:p>
            <a:r>
              <a:rPr lang="nl-NL" dirty="0"/>
              <a:t>- 1 januari was de waarde €225.000,-</a:t>
            </a:r>
          </a:p>
          <a:p>
            <a:r>
              <a:rPr lang="nl-NL" dirty="0"/>
              <a:t>- 1 juli was de waarde €175.000,-</a:t>
            </a:r>
          </a:p>
          <a:p>
            <a:r>
              <a:rPr lang="nl-NL" dirty="0"/>
              <a:t>- 31 december was de waarde €237.250,-</a:t>
            </a:r>
          </a:p>
          <a:p>
            <a:r>
              <a:rPr lang="nl-NL" dirty="0"/>
              <a:t>Bereken de gemiddelde voorraad.</a:t>
            </a:r>
          </a:p>
        </p:txBody>
      </p:sp>
    </p:spTree>
    <p:extLst>
      <p:ext uri="{BB962C8B-B14F-4D97-AF65-F5344CB8AC3E}">
        <p14:creationId xmlns:p14="http://schemas.microsoft.com/office/powerpoint/2010/main" val="41038104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0890400-BB8B-4A44-AB63-65C7CA223E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05D820A-1C7A-4AD9-9CC4-3566B3B096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788" y="804333"/>
            <a:ext cx="3391900" cy="5249334"/>
          </a:xfrm>
        </p:spPr>
        <p:txBody>
          <a:bodyPr>
            <a:normAutofit/>
          </a:bodyPr>
          <a:lstStyle/>
          <a:p>
            <a:pPr algn="r"/>
            <a:r>
              <a:rPr lang="nl-NL" dirty="0"/>
              <a:t>Opdracht 3</a:t>
            </a:r>
            <a:endParaRPr lang="nl-NL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4D39B797-CDC6-4529-8A36-9CBFC98163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77597" y="1600200"/>
            <a:ext cx="0" cy="36576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3BDEE6A-D187-4ED6-9E87-5289F9C5AE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99330" y="804333"/>
            <a:ext cx="6257721" cy="5249334"/>
          </a:xfrm>
        </p:spPr>
        <p:txBody>
          <a:bodyPr anchor="ctr">
            <a:normAutofit/>
          </a:bodyPr>
          <a:lstStyle/>
          <a:p>
            <a:r>
              <a:rPr lang="nl-NL" dirty="0"/>
              <a:t>De Rode Loper beschikt over de volgende voorraadgegevens:</a:t>
            </a:r>
          </a:p>
          <a:p>
            <a:r>
              <a:rPr lang="nl-NL" dirty="0"/>
              <a:t>- 1 januari was de waarde €225.000,-</a:t>
            </a:r>
          </a:p>
          <a:p>
            <a:r>
              <a:rPr lang="nl-NL" dirty="0"/>
              <a:t>- 1 juli was de waarde €175.000,-</a:t>
            </a:r>
          </a:p>
          <a:p>
            <a:r>
              <a:rPr lang="nl-NL" dirty="0"/>
              <a:t>- 31 december was de waarde €237.250,-</a:t>
            </a:r>
          </a:p>
          <a:p>
            <a:r>
              <a:rPr lang="nl-NL" dirty="0"/>
              <a:t>Bereken de gemiddelde voorraad.</a:t>
            </a:r>
          </a:p>
          <a:p>
            <a:endParaRPr lang="nl-NL" dirty="0"/>
          </a:p>
          <a:p>
            <a:r>
              <a:rPr lang="nl-NL" dirty="0">
                <a:solidFill>
                  <a:srgbClr val="FF0000"/>
                </a:solidFill>
              </a:rPr>
              <a:t>(0,5 x €225.000 + €175.000 + 0,5 x €237.250) : (1+1) = €203.062,50</a:t>
            </a:r>
          </a:p>
        </p:txBody>
      </p:sp>
    </p:spTree>
    <p:extLst>
      <p:ext uri="{BB962C8B-B14F-4D97-AF65-F5344CB8AC3E}">
        <p14:creationId xmlns:p14="http://schemas.microsoft.com/office/powerpoint/2010/main" val="12834278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9E4C68A-A4A9-48A4-9FF2-D2896B1EA0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2B9AEA5-52CB-49A6-AF8A-33502F291B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6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867AA557-3959-47A9-9B43-F3CAF4F97E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788" y="804333"/>
            <a:ext cx="3302412" cy="5249334"/>
          </a:xfrm>
        </p:spPr>
        <p:txBody>
          <a:bodyPr>
            <a:normAutofit/>
          </a:bodyPr>
          <a:lstStyle/>
          <a:p>
            <a:pPr algn="r"/>
            <a:r>
              <a:rPr lang="nl-NL">
                <a:solidFill>
                  <a:srgbClr val="FFFFFF"/>
                </a:solidFill>
              </a:rPr>
              <a:t>Opdracht 4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8EA1A1F-7FA3-4772-9ABD-7CFF83CAD9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09882" y="804333"/>
            <a:ext cx="6147169" cy="5249334"/>
          </a:xfrm>
        </p:spPr>
        <p:txBody>
          <a:bodyPr anchor="ctr">
            <a:normAutofit/>
          </a:bodyPr>
          <a:lstStyle/>
          <a:p>
            <a:r>
              <a:rPr lang="nl-NL" dirty="0"/>
              <a:t>De volgende gegevens over de voorraad zijn bekend:</a:t>
            </a:r>
          </a:p>
          <a:p>
            <a:r>
              <a:rPr lang="nl-NL" dirty="0"/>
              <a:t>- 1 januari: 122 stuks</a:t>
            </a:r>
          </a:p>
          <a:p>
            <a:r>
              <a:rPr lang="nl-NL" dirty="0"/>
              <a:t>- 1 februari: 113 stuks</a:t>
            </a:r>
          </a:p>
          <a:p>
            <a:r>
              <a:rPr lang="nl-NL" dirty="0"/>
              <a:t>- 1 maart: 124 stuks</a:t>
            </a:r>
          </a:p>
          <a:p>
            <a:r>
              <a:rPr lang="nl-NL" dirty="0"/>
              <a:t>- 1 april: 118 stuks</a:t>
            </a:r>
          </a:p>
          <a:p>
            <a:r>
              <a:rPr lang="nl-NL" dirty="0"/>
              <a:t>Bereken de gemiddelde voorraad.</a:t>
            </a:r>
          </a:p>
        </p:txBody>
      </p:sp>
    </p:spTree>
    <p:extLst>
      <p:ext uri="{BB962C8B-B14F-4D97-AF65-F5344CB8AC3E}">
        <p14:creationId xmlns:p14="http://schemas.microsoft.com/office/powerpoint/2010/main" val="16558287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9E4C68A-A4A9-48A4-9FF2-D2896B1EA0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2B9AEA5-52CB-49A6-AF8A-33502F291B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6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867AA557-3959-47A9-9B43-F3CAF4F97E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788" y="804333"/>
            <a:ext cx="3302412" cy="5249334"/>
          </a:xfrm>
        </p:spPr>
        <p:txBody>
          <a:bodyPr>
            <a:normAutofit/>
          </a:bodyPr>
          <a:lstStyle/>
          <a:p>
            <a:pPr algn="r"/>
            <a:r>
              <a:rPr lang="nl-NL">
                <a:solidFill>
                  <a:srgbClr val="FFFFFF"/>
                </a:solidFill>
              </a:rPr>
              <a:t>Opdracht 4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8EA1A1F-7FA3-4772-9ABD-7CFF83CAD9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09882" y="804333"/>
            <a:ext cx="6147169" cy="5249334"/>
          </a:xfrm>
        </p:spPr>
        <p:txBody>
          <a:bodyPr anchor="ctr">
            <a:normAutofit/>
          </a:bodyPr>
          <a:lstStyle/>
          <a:p>
            <a:r>
              <a:rPr lang="nl-NL" dirty="0"/>
              <a:t>De volgende gegevens over de voorraad zijn bekend:</a:t>
            </a:r>
          </a:p>
          <a:p>
            <a:r>
              <a:rPr lang="nl-NL" dirty="0"/>
              <a:t>- 1 januari: 122 stuks</a:t>
            </a:r>
          </a:p>
          <a:p>
            <a:r>
              <a:rPr lang="nl-NL" dirty="0"/>
              <a:t>- 1 februari: 113 stuks</a:t>
            </a:r>
          </a:p>
          <a:p>
            <a:r>
              <a:rPr lang="nl-NL" dirty="0"/>
              <a:t>- 1 maart: 124 stuks</a:t>
            </a:r>
          </a:p>
          <a:p>
            <a:r>
              <a:rPr lang="nl-NL" dirty="0"/>
              <a:t>- 1 april: 118 stuks</a:t>
            </a:r>
          </a:p>
          <a:p>
            <a:r>
              <a:rPr lang="nl-NL" dirty="0"/>
              <a:t>Bereken de gemiddelde voorraad.</a:t>
            </a:r>
          </a:p>
          <a:p>
            <a:endParaRPr lang="nl-NL" dirty="0"/>
          </a:p>
          <a:p>
            <a:r>
              <a:rPr lang="nl-NL" dirty="0">
                <a:solidFill>
                  <a:srgbClr val="FF0000"/>
                </a:solidFill>
              </a:rPr>
              <a:t>(0,5 x 122 + 113 + 124 + 0,5 x 118) : (2+1) = 119</a:t>
            </a:r>
          </a:p>
        </p:txBody>
      </p:sp>
    </p:spTree>
    <p:extLst>
      <p:ext uri="{BB962C8B-B14F-4D97-AF65-F5344CB8AC3E}">
        <p14:creationId xmlns:p14="http://schemas.microsoft.com/office/powerpoint/2010/main" val="16550378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 descr="Afbeelding met person, persoon, binnen&#10;&#10;Automatisch gegenereerde beschrijving">
            <a:extLst>
              <a:ext uri="{FF2B5EF4-FFF2-40B4-BE49-F238E27FC236}">
                <a16:creationId xmlns:a16="http://schemas.microsoft.com/office/drawing/2014/main" id="{E1887436-7DF9-4DE3-B61A-60B29293038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5414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FAD9FB75-5E1A-4AE8-99C7-1089F2031C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7552265" cy="6858000"/>
          </a:xfrm>
          <a:prstGeom prst="rect">
            <a:avLst/>
          </a:prstGeom>
          <a:solidFill>
            <a:srgbClr val="FFFFFF">
              <a:alpha val="9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51A1E55B-1AA0-4C64-A230-ADFFB974F4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6066816" cy="1499616"/>
          </a:xfrm>
        </p:spPr>
        <p:txBody>
          <a:bodyPr>
            <a:normAutofit/>
          </a:bodyPr>
          <a:lstStyle/>
          <a:p>
            <a:r>
              <a:rPr lang="nl-NL" sz="4600">
                <a:solidFill>
                  <a:srgbClr val="000000"/>
                </a:solidFill>
              </a:rPr>
              <a:t>Hoofdstuk 1. voorraadkengetallen. Les 1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85BD3C60-BA10-42C4-9F11-282AEE6A2F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FAB0553-EE8F-464B-A091-694620131B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286000"/>
            <a:ext cx="6066816" cy="4023360"/>
          </a:xfrm>
        </p:spPr>
        <p:txBody>
          <a:bodyPr>
            <a:normAutofit/>
          </a:bodyPr>
          <a:lstStyle/>
          <a:p>
            <a:r>
              <a:rPr lang="nl-NL" dirty="0">
                <a:solidFill>
                  <a:srgbClr val="000000"/>
                </a:solidFill>
              </a:rPr>
              <a:t>Heb je de leerdoelen gehaald?</a:t>
            </a:r>
          </a:p>
          <a:p>
            <a:pPr marL="0" indent="0">
              <a:buNone/>
            </a:pPr>
            <a:endParaRPr lang="nl-NL" dirty="0">
              <a:solidFill>
                <a:srgbClr val="000000"/>
              </a:solidFill>
            </a:endParaRPr>
          </a:p>
          <a:p>
            <a:r>
              <a:rPr lang="nl-NL" dirty="0">
                <a:solidFill>
                  <a:srgbClr val="000000"/>
                </a:solidFill>
              </a:rPr>
              <a:t>Na de les kan jij …</a:t>
            </a:r>
          </a:p>
          <a:p>
            <a:pPr marL="128016" lvl="1" indent="0">
              <a:buNone/>
            </a:pPr>
            <a:r>
              <a:rPr lang="nl-NL" dirty="0">
                <a:solidFill>
                  <a:srgbClr val="000000"/>
                </a:solidFill>
              </a:rPr>
              <a:t>… uitleggen wat een kengetal betekent en waarom men ermee rekent.</a:t>
            </a:r>
          </a:p>
          <a:p>
            <a:pPr marL="128016" lvl="1" indent="0">
              <a:buNone/>
            </a:pPr>
            <a:r>
              <a:rPr lang="nl-NL" dirty="0">
                <a:solidFill>
                  <a:srgbClr val="000000"/>
                </a:solidFill>
              </a:rPr>
              <a:t>… de gemiddelde voorraad berekenen.</a:t>
            </a:r>
          </a:p>
          <a:p>
            <a:pPr marL="128016" lvl="1" indent="0">
              <a:buNone/>
            </a:pPr>
            <a:r>
              <a:rPr lang="nl-NL" dirty="0">
                <a:solidFill>
                  <a:srgbClr val="000000"/>
                </a:solidFill>
              </a:rPr>
              <a:t>… vertellen waarom jij de gemiddelde voorraad wilt weten.</a:t>
            </a:r>
          </a:p>
        </p:txBody>
      </p:sp>
    </p:spTree>
    <p:extLst>
      <p:ext uri="{BB962C8B-B14F-4D97-AF65-F5344CB8AC3E}">
        <p14:creationId xmlns:p14="http://schemas.microsoft.com/office/powerpoint/2010/main" val="27455268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FD12A5BA-B063-4B33-AB08-86CF7D23F6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4572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07DFAF29-6BD8-4A93-A292-D6A8C6EFB5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F3BB34A6-31BD-4BBB-A8C8-C3E81A71F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274" y="0"/>
            <a:ext cx="12188726" cy="68589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DCAE13C0-6BA3-4814-BB3D-31C5134DA1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58134" y="640080"/>
            <a:ext cx="6293689" cy="3652405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pc="200">
                <a:solidFill>
                  <a:schemeClr val="tx1">
                    <a:lumMod val="85000"/>
                    <a:lumOff val="15000"/>
                  </a:schemeClr>
                </a:solidFill>
              </a:rPr>
              <a:t>To do: hoofdstuk 1.1 opdracht 5 t/m 8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A43582F-019B-4CF1-9E3B-9F394B2342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71524" y="4460708"/>
            <a:ext cx="6280299" cy="1753175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600">
                <a:solidFill>
                  <a:schemeClr val="tx1">
                    <a:lumMod val="85000"/>
                    <a:lumOff val="15000"/>
                  </a:schemeClr>
                </a:solidFill>
              </a:rPr>
              <a:t>Deadline: start eerst volgende les</a:t>
            </a:r>
          </a:p>
        </p:txBody>
      </p:sp>
      <p:pic>
        <p:nvPicPr>
          <p:cNvPr id="4" name="Afbeelding 3" descr="Afbeelding met tekst, binnen, bureau, tafel&#10;&#10;Automatisch gegenereerde beschrijving">
            <a:extLst>
              <a:ext uri="{FF2B5EF4-FFF2-40B4-BE49-F238E27FC236}">
                <a16:creationId xmlns:a16="http://schemas.microsoft.com/office/drawing/2014/main" id="{199D914B-6125-4095-AD03-8FC46C7EF6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727" y="620720"/>
            <a:ext cx="3736486" cy="5597733"/>
          </a:xfrm>
          <a:prstGeom prst="rect">
            <a:avLst/>
          </a:prstGeom>
        </p:spPr>
      </p:pic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6FF4E9B4-BE85-45F4-8672-47D51F1401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309640" y="4388141"/>
            <a:ext cx="5852160" cy="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657845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C51136FD-BBB2-4EB4-A240-3E21EECF73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468548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6F61C2F3-EED0-4A4D-8653-8E1CC202EF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9" y="585216"/>
            <a:ext cx="3779085" cy="1499616"/>
          </a:xfrm>
        </p:spPr>
        <p:txBody>
          <a:bodyPr>
            <a:normAutofit/>
          </a:bodyPr>
          <a:lstStyle/>
          <a:p>
            <a:r>
              <a:rPr lang="nl-NL">
                <a:solidFill>
                  <a:srgbClr val="FFFFFF"/>
                </a:solidFill>
              </a:rPr>
              <a:t>Periode 3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C6826B28-36B0-4CC1-8EC8-EF9B88B356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275BF2B-DEA4-4F51-8197-AEB8CB71E7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9" y="2286000"/>
            <a:ext cx="3791711" cy="3931920"/>
          </a:xfrm>
        </p:spPr>
        <p:txBody>
          <a:bodyPr>
            <a:normAutofit/>
          </a:bodyPr>
          <a:lstStyle/>
          <a:p>
            <a:r>
              <a:rPr lang="nl-NL">
                <a:solidFill>
                  <a:srgbClr val="FFFFFF"/>
                </a:solidFill>
              </a:rPr>
              <a:t>Verder met deel 2 van Rekenen in de Retail</a:t>
            </a:r>
          </a:p>
          <a:p>
            <a:endParaRPr lang="nl-NL">
              <a:solidFill>
                <a:srgbClr val="FFFFFF"/>
              </a:solidFill>
            </a:endParaRPr>
          </a:p>
          <a:p>
            <a:r>
              <a:rPr lang="nl-NL">
                <a:solidFill>
                  <a:srgbClr val="FFFFFF"/>
                </a:solidFill>
              </a:rPr>
              <a:t>Voor de toetsweek: hoofdstuk 1 en 2 (week van 12 april)</a:t>
            </a:r>
          </a:p>
        </p:txBody>
      </p:sp>
      <p:pic>
        <p:nvPicPr>
          <p:cNvPr id="4" name="Afbeelding 3" descr="Afbeelding met tekst&#10;&#10;Automatisch gegenereerde beschrijving">
            <a:extLst>
              <a:ext uri="{FF2B5EF4-FFF2-40B4-BE49-F238E27FC236}">
                <a16:creationId xmlns:a16="http://schemas.microsoft.com/office/drawing/2014/main" id="{FA3598DB-3349-4F03-B3D8-DACD9DB91A4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0817" r="14380" b="-2"/>
          <a:stretch/>
        </p:blipFill>
        <p:spPr>
          <a:xfrm>
            <a:off x="6096000" y="640080"/>
            <a:ext cx="5455921" cy="5577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78523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 descr="Afbeelding met person, persoon, binnen&#10;&#10;Automatisch gegenereerde beschrijving">
            <a:extLst>
              <a:ext uri="{FF2B5EF4-FFF2-40B4-BE49-F238E27FC236}">
                <a16:creationId xmlns:a16="http://schemas.microsoft.com/office/drawing/2014/main" id="{E1887436-7DF9-4DE3-B61A-60B29293038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5414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FAD9FB75-5E1A-4AE8-99C7-1089F2031C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7552265" cy="6858000"/>
          </a:xfrm>
          <a:prstGeom prst="rect">
            <a:avLst/>
          </a:prstGeom>
          <a:solidFill>
            <a:srgbClr val="FFFFFF">
              <a:alpha val="9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51A1E55B-1AA0-4C64-A230-ADFFB974F4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6066816" cy="1499616"/>
          </a:xfrm>
        </p:spPr>
        <p:txBody>
          <a:bodyPr>
            <a:normAutofit/>
          </a:bodyPr>
          <a:lstStyle/>
          <a:p>
            <a:r>
              <a:rPr lang="nl-NL" sz="4600">
                <a:solidFill>
                  <a:srgbClr val="000000"/>
                </a:solidFill>
              </a:rPr>
              <a:t>Hoofdstuk 1. voorraadkengetallen. Les 1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85BD3C60-BA10-42C4-9F11-282AEE6A2F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FAB0553-EE8F-464B-A091-694620131B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286000"/>
            <a:ext cx="6066816" cy="4023360"/>
          </a:xfrm>
        </p:spPr>
        <p:txBody>
          <a:bodyPr>
            <a:normAutofit/>
          </a:bodyPr>
          <a:lstStyle/>
          <a:p>
            <a:r>
              <a:rPr lang="nl-NL">
                <a:solidFill>
                  <a:srgbClr val="000000"/>
                </a:solidFill>
              </a:rPr>
              <a:t>Wat moet je kunnen?</a:t>
            </a:r>
          </a:p>
          <a:p>
            <a:r>
              <a:rPr lang="nl-NL">
                <a:solidFill>
                  <a:srgbClr val="000000"/>
                </a:solidFill>
              </a:rPr>
              <a:t>Na de les kan jij …</a:t>
            </a:r>
          </a:p>
          <a:p>
            <a:pPr marL="128016" lvl="1" indent="0">
              <a:buNone/>
            </a:pPr>
            <a:r>
              <a:rPr lang="nl-NL">
                <a:solidFill>
                  <a:srgbClr val="000000"/>
                </a:solidFill>
              </a:rPr>
              <a:t>… uitleggen wat een kengetal betekent en waarom men ermee rekent.</a:t>
            </a:r>
          </a:p>
          <a:p>
            <a:pPr marL="128016" lvl="1" indent="0">
              <a:buNone/>
            </a:pPr>
            <a:r>
              <a:rPr lang="nl-NL">
                <a:solidFill>
                  <a:srgbClr val="000000"/>
                </a:solidFill>
              </a:rPr>
              <a:t>… de gemiddelde voorraad berekenen.</a:t>
            </a:r>
          </a:p>
          <a:p>
            <a:pPr marL="128016" lvl="1" indent="0">
              <a:buNone/>
            </a:pPr>
            <a:r>
              <a:rPr lang="nl-NL">
                <a:solidFill>
                  <a:srgbClr val="000000"/>
                </a:solidFill>
              </a:rPr>
              <a:t>… vertellen waarom jij de gemiddelde voorraad wilt weten.</a:t>
            </a:r>
          </a:p>
        </p:txBody>
      </p:sp>
    </p:spTree>
    <p:extLst>
      <p:ext uri="{BB962C8B-B14F-4D97-AF65-F5344CB8AC3E}">
        <p14:creationId xmlns:p14="http://schemas.microsoft.com/office/powerpoint/2010/main" val="4073378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0890400-BB8B-4A44-AB63-65C7CA223E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59F9F30C-5BB2-417F-BE09-13E685C4B9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788" y="804333"/>
            <a:ext cx="3391900" cy="5249334"/>
          </a:xfrm>
        </p:spPr>
        <p:txBody>
          <a:bodyPr>
            <a:normAutofit/>
          </a:bodyPr>
          <a:lstStyle/>
          <a:p>
            <a:pPr algn="r"/>
            <a:r>
              <a:rPr lang="nl-NL" dirty="0"/>
              <a:t>Hoofdstuk 1.1 gemiddelde voorraad</a:t>
            </a:r>
            <a:endParaRPr lang="nl-NL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4D39B797-CDC6-4529-8A36-9CBFC98163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77597" y="1600200"/>
            <a:ext cx="0" cy="36576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681C3DB-5B61-46CE-859C-A1E32634F9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99330" y="804333"/>
            <a:ext cx="6257721" cy="5249334"/>
          </a:xfrm>
        </p:spPr>
        <p:txBody>
          <a:bodyPr anchor="ctr">
            <a:normAutofit/>
          </a:bodyPr>
          <a:lstStyle/>
          <a:p>
            <a:r>
              <a:rPr lang="nl-NL" dirty="0"/>
              <a:t>Dit betekent:</a:t>
            </a:r>
          </a:p>
          <a:p>
            <a:pPr marL="128016" lvl="1" indent="0">
              <a:buNone/>
            </a:pPr>
            <a:r>
              <a:rPr lang="nl-NL" dirty="0"/>
              <a:t>Een kengetal dat de waarde aangeeft van de gemiddelde hoeveelheid artikelen die je in een bepaalde periode op voorraad hebt. </a:t>
            </a:r>
          </a:p>
          <a:p>
            <a:pPr marL="128016" lvl="1" indent="0">
              <a:buNone/>
            </a:pPr>
            <a:endParaRPr lang="nl-NL" dirty="0"/>
          </a:p>
          <a:p>
            <a:pPr marL="128016" lvl="1" indent="0">
              <a:buNone/>
            </a:pPr>
            <a:r>
              <a:rPr lang="nl-NL" dirty="0"/>
              <a:t>Kengetal? </a:t>
            </a:r>
          </a:p>
          <a:p>
            <a:pPr marL="128016" lvl="1" indent="0">
              <a:buNone/>
            </a:pPr>
            <a:r>
              <a:rPr lang="nl-NL" dirty="0"/>
              <a:t>Dit is een getal dat vertelt hoe de situatie eruit ziet.</a:t>
            </a:r>
          </a:p>
          <a:p>
            <a:pPr marL="128016" lvl="1" indent="0">
              <a:buNone/>
            </a:pPr>
            <a:endParaRPr lang="nl-NL" dirty="0"/>
          </a:p>
          <a:p>
            <a:pPr marL="128016" lvl="1" indent="0">
              <a:buNone/>
            </a:pPr>
            <a:r>
              <a:rPr lang="nl-NL" dirty="0"/>
              <a:t>Waarom is dit belangrijk?</a:t>
            </a:r>
          </a:p>
          <a:p>
            <a:pPr marL="128016" lvl="1" indent="0">
              <a:buNone/>
            </a:pPr>
            <a:r>
              <a:rPr lang="nl-NL" dirty="0"/>
              <a:t>Als je de voorraad wilt bijhouden, is het makkelijk om kengetallen te hebben in plaats van elke keer opnieuw rekenen!</a:t>
            </a:r>
          </a:p>
        </p:txBody>
      </p:sp>
    </p:spTree>
    <p:extLst>
      <p:ext uri="{BB962C8B-B14F-4D97-AF65-F5344CB8AC3E}">
        <p14:creationId xmlns:p14="http://schemas.microsoft.com/office/powerpoint/2010/main" val="32022002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53E6818-DC64-4990-A9E2-4B4873E28A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8018272" cy="1499616"/>
          </a:xfrm>
        </p:spPr>
        <p:txBody>
          <a:bodyPr>
            <a:normAutofit/>
          </a:bodyPr>
          <a:lstStyle/>
          <a:p>
            <a:r>
              <a:rPr lang="nl-NL" dirty="0"/>
              <a:t>Hoe pak je dit aan?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7429520-8CF8-4BE5-B2E5-D79B9FA862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286000"/>
            <a:ext cx="8018271" cy="4023360"/>
          </a:xfrm>
        </p:spPr>
        <p:txBody>
          <a:bodyPr>
            <a:normAutofit/>
          </a:bodyPr>
          <a:lstStyle/>
          <a:p>
            <a:r>
              <a:rPr lang="nl-NL" dirty="0"/>
              <a:t>VOORBEELD MET 2 MEETMOMENTEN</a:t>
            </a:r>
          </a:p>
          <a:p>
            <a:r>
              <a:rPr lang="nl-NL" dirty="0"/>
              <a:t>De voorraad is op 1 januari €56.000 waard, op 31 december is dit €64.000. Wat is de gemiddelde voorraad?</a:t>
            </a:r>
          </a:p>
          <a:p>
            <a:endParaRPr lang="nl-NL" dirty="0"/>
          </a:p>
          <a:p>
            <a:r>
              <a:rPr lang="nl-NL" dirty="0"/>
              <a:t>Aanpak: (Beginvoorraad + Eindvoorraad) : 2 </a:t>
            </a:r>
          </a:p>
          <a:p>
            <a:r>
              <a:rPr lang="nl-NL" dirty="0"/>
              <a:t>Invullen: (€56.000 + €64.000) : 2 = €60.000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7D7B666-D5E6-48CE-B26A-FB5E5C34AF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583348" y="325601"/>
            <a:ext cx="2286920" cy="390807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6EE670A-A41A-44AD-BC1C-2090365EB5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583348" y="4394539"/>
            <a:ext cx="2286920" cy="2029724"/>
          </a:xfrm>
          <a:prstGeom prst="rect">
            <a:avLst/>
          </a:prstGeom>
          <a:solidFill>
            <a:schemeClr val="accent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5468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7B2A1016-34C3-4BE4-94F4-F4215EA18E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4BBFA14D-8E4F-42D4-B5A0-9588A6A454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7545" y="321731"/>
            <a:ext cx="11551187" cy="6214535"/>
          </a:xfrm>
          <a:prstGeom prst="rect">
            <a:avLst/>
          </a:prstGeom>
          <a:solidFill>
            <a:schemeClr val="accent2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1C1EF97B-6E8F-4325-951A-0D1A5A8307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9" y="585216"/>
            <a:ext cx="10329671" cy="1499616"/>
          </a:xfrm>
        </p:spPr>
        <p:txBody>
          <a:bodyPr>
            <a:normAutofit/>
          </a:bodyPr>
          <a:lstStyle/>
          <a:p>
            <a:r>
              <a:rPr lang="nl-NL">
                <a:solidFill>
                  <a:srgbClr val="FFFFFF"/>
                </a:solidFill>
              </a:rPr>
              <a:t>Hoe pak je dit aan?</a:t>
            </a: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610B2B88-1A1B-486B-9366-918FE2E71D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1CCEDDB-C906-4D06-944E-3298F3873E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9" y="2286000"/>
            <a:ext cx="10329671" cy="3862971"/>
          </a:xfrm>
        </p:spPr>
        <p:txBody>
          <a:bodyPr>
            <a:normAutofit/>
          </a:bodyPr>
          <a:lstStyle/>
          <a:p>
            <a:r>
              <a:rPr lang="nl-NL" b="1" dirty="0">
                <a:solidFill>
                  <a:srgbClr val="FFFFFF"/>
                </a:solidFill>
              </a:rPr>
              <a:t>Stel, je hebt meer dan 2 meetmomenten.</a:t>
            </a:r>
          </a:p>
          <a:p>
            <a:r>
              <a:rPr lang="nl-NL" dirty="0">
                <a:solidFill>
                  <a:srgbClr val="FFFFFF"/>
                </a:solidFill>
              </a:rPr>
              <a:t>Dan telt het eerste en het laatste meetmoment maar voor de helft mee! </a:t>
            </a:r>
          </a:p>
          <a:p>
            <a:r>
              <a:rPr lang="nl-NL" dirty="0">
                <a:solidFill>
                  <a:srgbClr val="FFFFFF"/>
                </a:solidFill>
              </a:rPr>
              <a:t>Je krijgt een opdracht over de gemiddelde voorraad, de meetmomenten zijn de startdatum van de seizoenen en als laatste datum is 31 december. </a:t>
            </a:r>
          </a:p>
          <a:p>
            <a:r>
              <a:rPr lang="nl-NL" dirty="0">
                <a:solidFill>
                  <a:srgbClr val="FFFFFF"/>
                </a:solidFill>
              </a:rPr>
              <a:t>1 januari, 1 april, 1 juli, 1 oktober en 31 december. De winter telt dan 2 keer mee!</a:t>
            </a:r>
          </a:p>
          <a:p>
            <a:r>
              <a:rPr lang="nl-NL" dirty="0">
                <a:solidFill>
                  <a:srgbClr val="FFFFFF"/>
                </a:solidFill>
              </a:rPr>
              <a:t>Daarom:</a:t>
            </a:r>
          </a:p>
          <a:p>
            <a:pPr marL="0" indent="0">
              <a:buNone/>
            </a:pPr>
            <a:r>
              <a:rPr lang="nl-NL" b="1" dirty="0">
                <a:solidFill>
                  <a:srgbClr val="FFFFFF"/>
                </a:solidFill>
              </a:rPr>
              <a:t> </a:t>
            </a:r>
            <a:r>
              <a:rPr kumimoji="0" lang="nl-NL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(0,5 x beginvoorraad + tussenliggende voorraden + 0,5 x eindvoorraad) : </a:t>
            </a:r>
          </a:p>
          <a:p>
            <a:pPr marL="0" indent="0">
              <a:buNone/>
            </a:pPr>
            <a:r>
              <a:rPr kumimoji="0" lang="nl-NL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(het aantal tussenliggende voorraden + 1)</a:t>
            </a:r>
            <a:endParaRPr lang="nl-NL" b="1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398976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C5D5DE0-6D4C-44A6-A408-BDE0CE6EF3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851916"/>
            <a:ext cx="9720072" cy="1005459"/>
          </a:xfrm>
        </p:spPr>
        <p:txBody>
          <a:bodyPr>
            <a:normAutofit fontScale="90000"/>
          </a:bodyPr>
          <a:lstStyle/>
          <a:p>
            <a:br>
              <a:rPr kumimoji="0" lang="nl-NL" sz="3100" b="0" i="0" u="none" strike="noStrike" kern="1200" cap="none" spc="0" normalizeH="0" baseline="0" noProof="0" dirty="0">
                <a:ln>
                  <a:noFill/>
                </a:ln>
                <a:solidFill>
                  <a:srgbClr val="2E2B21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</a:br>
            <a:r>
              <a:rPr kumimoji="0" lang="nl-NL" sz="3100" b="0" i="0" u="none" strike="noStrike" kern="1200" cap="none" spc="0" normalizeH="0" baseline="0" noProof="0" dirty="0">
                <a:ln>
                  <a:noFill/>
                </a:ln>
                <a:solidFill>
                  <a:srgbClr val="2E2B21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Aanpak: (0,5 x beginvoorraad + tussenliggende voorraden + 0,5 x eindvoorraad) : het aantal tussenliggende voorraden + 1</a:t>
            </a:r>
            <a:br>
              <a:rPr kumimoji="0" lang="nl-NL" sz="5400" b="0" i="0" u="none" strike="noStrike" kern="1200" cap="none" spc="0" normalizeH="0" baseline="0" noProof="0" dirty="0">
                <a:ln>
                  <a:noFill/>
                </a:ln>
                <a:solidFill>
                  <a:srgbClr val="2E2B21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</a:b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7406CC3-7A9C-4D7C-BCF1-5C805F652B4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91440" marR="0" lvl="0" indent="-9144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9CBEBD"/>
              </a:buClr>
              <a:buSzPct val="100000"/>
              <a:buFont typeface="Tw Cen MT" panose="020B0602020104020603" pitchFamily="34" charset="0"/>
              <a:buChar char=" "/>
              <a:tabLst/>
              <a:defRPr/>
            </a:pPr>
            <a:r>
              <a:rPr kumimoji="0" lang="nl-NL" sz="2400" b="0" i="0" u="none" strike="noStrike" kern="1200" cap="none" spc="0" normalizeH="0" baseline="0" noProof="0" dirty="0">
                <a:ln>
                  <a:noFill/>
                </a:ln>
                <a:solidFill>
                  <a:srgbClr val="2E2B21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De voorraad is aan het begin van elk kwartaal opgenomen. </a:t>
            </a:r>
          </a:p>
          <a:p>
            <a:pPr marL="91440" marR="0" lvl="0" indent="-9144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9CBEBD"/>
              </a:buClr>
              <a:buSzPct val="100000"/>
              <a:buFont typeface="Tw Cen MT" panose="020B0602020104020603" pitchFamily="34" charset="0"/>
              <a:buChar char=" "/>
              <a:tabLst/>
              <a:defRPr/>
            </a:pPr>
            <a:r>
              <a:rPr kumimoji="0" lang="nl-NL" sz="2400" b="0" i="0" u="none" strike="noStrike" kern="1200" cap="none" spc="0" normalizeH="0" baseline="0" noProof="0" dirty="0">
                <a:ln>
                  <a:noFill/>
                </a:ln>
                <a:solidFill>
                  <a:srgbClr val="2E2B21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1 januari - €56.000</a:t>
            </a:r>
          </a:p>
          <a:p>
            <a:pPr marL="91440" marR="0" lvl="0" indent="-9144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9CBEBD"/>
              </a:buClr>
              <a:buSzPct val="100000"/>
              <a:buFont typeface="Tw Cen MT" panose="020B0602020104020603" pitchFamily="34" charset="0"/>
              <a:buChar char=" "/>
              <a:tabLst/>
              <a:defRPr/>
            </a:pPr>
            <a:r>
              <a:rPr kumimoji="0" lang="nl-NL" sz="2400" b="0" i="0" u="none" strike="noStrike" kern="1200" cap="none" spc="0" normalizeH="0" baseline="0" noProof="0" dirty="0">
                <a:ln>
                  <a:noFill/>
                </a:ln>
                <a:solidFill>
                  <a:srgbClr val="2E2B21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1 april - €83.000</a:t>
            </a:r>
          </a:p>
          <a:p>
            <a:pPr marL="91440" marR="0" lvl="0" indent="-9144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9CBEBD"/>
              </a:buClr>
              <a:buSzPct val="100000"/>
              <a:buFont typeface="Tw Cen MT" panose="020B0602020104020603" pitchFamily="34" charset="0"/>
              <a:buChar char=" "/>
              <a:tabLst/>
              <a:defRPr/>
            </a:pPr>
            <a:r>
              <a:rPr kumimoji="0" lang="nl-NL" sz="2400" b="0" i="0" u="none" strike="noStrike" kern="1200" cap="none" spc="0" normalizeH="0" baseline="0" noProof="0" dirty="0">
                <a:ln>
                  <a:noFill/>
                </a:ln>
                <a:solidFill>
                  <a:srgbClr val="2E2B21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1 juli - €40.000</a:t>
            </a:r>
          </a:p>
          <a:p>
            <a:pPr marL="91440" marR="0" lvl="0" indent="-9144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9CBEBD"/>
              </a:buClr>
              <a:buSzPct val="100000"/>
              <a:buFont typeface="Tw Cen MT" panose="020B0602020104020603" pitchFamily="34" charset="0"/>
              <a:buChar char=" "/>
              <a:tabLst/>
              <a:defRPr/>
            </a:pPr>
            <a:r>
              <a:rPr kumimoji="0" lang="nl-NL" sz="2400" b="0" i="0" u="none" strike="noStrike" kern="1200" cap="none" spc="0" normalizeH="0" baseline="0" noProof="0" dirty="0">
                <a:ln>
                  <a:noFill/>
                </a:ln>
                <a:solidFill>
                  <a:srgbClr val="2E2B21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1 oktober - €58.000</a:t>
            </a:r>
          </a:p>
          <a:p>
            <a:pPr marL="91440" marR="0" lvl="0" indent="-9144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9CBEBD"/>
              </a:buClr>
              <a:buSzPct val="100000"/>
              <a:buFont typeface="Tw Cen MT" panose="020B0602020104020603" pitchFamily="34" charset="0"/>
              <a:buChar char=" "/>
              <a:tabLst/>
              <a:defRPr/>
            </a:pPr>
            <a:r>
              <a:rPr kumimoji="0" lang="nl-NL" sz="2400" b="0" i="0" u="none" strike="noStrike" kern="1200" cap="none" spc="0" normalizeH="0" baseline="0" noProof="0" dirty="0">
                <a:ln>
                  <a:noFill/>
                </a:ln>
                <a:solidFill>
                  <a:srgbClr val="2E2B21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31 december - €64.000</a:t>
            </a:r>
          </a:p>
          <a:p>
            <a:pPr marL="91440" marR="0" lvl="0" indent="-9144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9CBEBD"/>
              </a:buClr>
              <a:buSzPct val="100000"/>
              <a:buFont typeface="Tw Cen MT" panose="020B0602020104020603" pitchFamily="34" charset="0"/>
              <a:buChar char=" "/>
              <a:tabLst/>
              <a:defRPr/>
            </a:pPr>
            <a:endParaRPr kumimoji="0" lang="nl-NL" sz="2200" b="0" i="0" u="none" strike="noStrike" kern="1200" cap="none" spc="0" normalizeH="0" baseline="0" noProof="0" dirty="0">
              <a:ln>
                <a:noFill/>
              </a:ln>
              <a:solidFill>
                <a:srgbClr val="2E2B21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  <a:p>
            <a:endParaRPr lang="nl-NL" dirty="0"/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797E7EC4-5E9B-4566-A19C-AF645584955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nl-NL" dirty="0">
                <a:solidFill>
                  <a:srgbClr val="FF0000"/>
                </a:solidFill>
              </a:rPr>
              <a:t>Invullen:</a:t>
            </a:r>
          </a:p>
          <a:p>
            <a:r>
              <a:rPr lang="nl-NL" dirty="0">
                <a:solidFill>
                  <a:srgbClr val="FF0000"/>
                </a:solidFill>
              </a:rPr>
              <a:t>0,5 x €56.000 = €28.000</a:t>
            </a:r>
          </a:p>
          <a:p>
            <a:r>
              <a:rPr lang="nl-NL" dirty="0">
                <a:solidFill>
                  <a:srgbClr val="FF0000"/>
                </a:solidFill>
              </a:rPr>
              <a:t>1 x €83.000 = €83.000</a:t>
            </a:r>
          </a:p>
          <a:p>
            <a:r>
              <a:rPr lang="nl-NL" dirty="0">
                <a:solidFill>
                  <a:srgbClr val="FF0000"/>
                </a:solidFill>
              </a:rPr>
              <a:t>1 x €40.000 = €40.000</a:t>
            </a:r>
          </a:p>
          <a:p>
            <a:r>
              <a:rPr lang="nl-NL" dirty="0">
                <a:solidFill>
                  <a:srgbClr val="FF0000"/>
                </a:solidFill>
              </a:rPr>
              <a:t>1 x €58.000 = €58.000</a:t>
            </a:r>
          </a:p>
          <a:p>
            <a:r>
              <a:rPr lang="nl-NL" dirty="0">
                <a:solidFill>
                  <a:srgbClr val="FF0000"/>
                </a:solidFill>
              </a:rPr>
              <a:t>0,5 x €64.000 = €32.000</a:t>
            </a:r>
          </a:p>
          <a:p>
            <a:r>
              <a:rPr lang="nl-NL" dirty="0">
                <a:solidFill>
                  <a:srgbClr val="FF0000"/>
                </a:solidFill>
              </a:rPr>
              <a:t>Totaal = </a:t>
            </a:r>
            <a:r>
              <a:rPr lang="nl-NL" b="1" dirty="0">
                <a:solidFill>
                  <a:srgbClr val="FF0000"/>
                </a:solidFill>
              </a:rPr>
              <a:t>€241.000</a:t>
            </a:r>
          </a:p>
          <a:p>
            <a:r>
              <a:rPr lang="nl-NL" dirty="0">
                <a:solidFill>
                  <a:srgbClr val="FF0000"/>
                </a:solidFill>
              </a:rPr>
              <a:t>€241.000 : (3+1) = €60.250</a:t>
            </a:r>
          </a:p>
        </p:txBody>
      </p:sp>
      <p:cxnSp>
        <p:nvCxnSpPr>
          <p:cNvPr id="6" name="Rechte verbindingslijn 5">
            <a:extLst>
              <a:ext uri="{FF2B5EF4-FFF2-40B4-BE49-F238E27FC236}">
                <a16:creationId xmlns:a16="http://schemas.microsoft.com/office/drawing/2014/main" id="{63FFEC15-297D-4E9A-9F16-695B3FBA9AEB}"/>
              </a:ext>
            </a:extLst>
          </p:cNvPr>
          <p:cNvCxnSpPr/>
          <p:nvPr/>
        </p:nvCxnSpPr>
        <p:spPr>
          <a:xfrm>
            <a:off x="6019800" y="5133975"/>
            <a:ext cx="33147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39175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6143375-A497-42D7-ADC1-CE237133BA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6066818" cy="1499616"/>
          </a:xfrm>
        </p:spPr>
        <p:txBody>
          <a:bodyPr>
            <a:normAutofit/>
          </a:bodyPr>
          <a:lstStyle/>
          <a:p>
            <a:r>
              <a:rPr lang="nl-NL" dirty="0"/>
              <a:t>Aan de slag (opdracht 2, 3 en 4)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C5E6601-7054-418A-AE13-A2AD879913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286000"/>
            <a:ext cx="6066818" cy="4023360"/>
          </a:xfrm>
        </p:spPr>
        <p:txBody>
          <a:bodyPr>
            <a:normAutofit/>
          </a:bodyPr>
          <a:lstStyle/>
          <a:p>
            <a:r>
              <a:rPr lang="nl-NL" dirty="0"/>
              <a:t>10 minuten de tijd</a:t>
            </a:r>
          </a:p>
          <a:p>
            <a:r>
              <a:rPr lang="nl-NL" dirty="0"/>
              <a:t>Eerder klaar? Kijk alvast naar het huiswerk              (opdracht 5 tot en met 8)</a:t>
            </a:r>
          </a:p>
          <a:p>
            <a:endParaRPr lang="nl-NL" dirty="0"/>
          </a:p>
          <a:p>
            <a:r>
              <a:rPr lang="nl-NL" dirty="0"/>
              <a:t>https://forms.office.com/Pages/ResponsePage.aspx?id=LGjOClFYn02GOiwqM0AhLUOkXYNrMPlEgxCmhzF-aCVUOU5STlNOU083RjhIQkpXT0tNSElTOVpPSS4u</a:t>
            </a:r>
          </a:p>
        </p:txBody>
      </p:sp>
      <p:pic>
        <p:nvPicPr>
          <p:cNvPr id="4" name="Afbeelding 3" descr="Afbeelding met persoon, horloge, hand, klok&#10;&#10;Automatisch gegenereerde beschrijving">
            <a:extLst>
              <a:ext uri="{FF2B5EF4-FFF2-40B4-BE49-F238E27FC236}">
                <a16:creationId xmlns:a16="http://schemas.microsoft.com/office/drawing/2014/main" id="{A4B6D30E-A31D-4474-AF75-166D2E24B63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0234" r="44944" b="-1"/>
          <a:stretch/>
        </p:blipFill>
        <p:spPr>
          <a:xfrm>
            <a:off x="7552266" y="10"/>
            <a:ext cx="4639733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2320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C7ACF8-24D1-4060-AB3E-D45F7F9070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6066818" cy="1499616"/>
          </a:xfrm>
        </p:spPr>
        <p:txBody>
          <a:bodyPr>
            <a:normAutofit/>
          </a:bodyPr>
          <a:lstStyle/>
          <a:p>
            <a:r>
              <a:rPr lang="nl-NL" dirty="0"/>
              <a:t>Opdracht 2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9162CBD-11E7-4F56-9ACC-E35B417389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286000"/>
            <a:ext cx="6066818" cy="4023360"/>
          </a:xfrm>
        </p:spPr>
        <p:txBody>
          <a:bodyPr>
            <a:normAutofit/>
          </a:bodyPr>
          <a:lstStyle/>
          <a:p>
            <a:r>
              <a:rPr lang="nl-NL" dirty="0"/>
              <a:t>De voorraad van webshop Cool.com is op 1 januari van dit jaar €63.587,-. Op 31 december van dit jaar bedraagt de voorraad €89.347,-. Bereken de gemiddelde voorraad.</a:t>
            </a: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198DA525-73AC-49A0-B62D-000E7478586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6123" r="28887"/>
          <a:stretch/>
        </p:blipFill>
        <p:spPr>
          <a:xfrm>
            <a:off x="7552266" y="10"/>
            <a:ext cx="4639733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323754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al">
  <a:themeElements>
    <a:clrScheme name="Integraal">
      <a:dk1>
        <a:srgbClr val="2E2B21"/>
      </a:dk1>
      <a:lt1>
        <a:srgbClr val="FFFFFF"/>
      </a:lt1>
      <a:dk2>
        <a:srgbClr val="605B4F"/>
      </a:dk2>
      <a:lt2>
        <a:srgbClr val="D8D6BE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Integra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9000"/>
                <a:satMod val="145000"/>
              </a:schemeClr>
            </a:duotone>
          </a:blip>
          <a:tile tx="0" ty="0" sx="32000" sy="32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</a:schemeClr>
              <a:schemeClr val="phClr">
                <a:shade val="95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090DCB5F-146D-478A-852A-34B16FE9F3A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</TotalTime>
  <Words>822</Words>
  <Application>Microsoft Office PowerPoint</Application>
  <PresentationFormat>Breedbeeld</PresentationFormat>
  <Paragraphs>102</Paragraphs>
  <Slides>16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16</vt:i4>
      </vt:variant>
    </vt:vector>
  </HeadingPairs>
  <TitlesOfParts>
    <vt:vector size="20" baseType="lpstr">
      <vt:lpstr>Tw Cen MT</vt:lpstr>
      <vt:lpstr>Tw Cen MT Condensed</vt:lpstr>
      <vt:lpstr>Wingdings 3</vt:lpstr>
      <vt:lpstr>Integraal</vt:lpstr>
      <vt:lpstr>EAV Economie en administratieve vorming</vt:lpstr>
      <vt:lpstr>Periode 3</vt:lpstr>
      <vt:lpstr>Hoofdstuk 1. voorraadkengetallen. Les 1</vt:lpstr>
      <vt:lpstr>Hoofdstuk 1.1 gemiddelde voorraad</vt:lpstr>
      <vt:lpstr>Hoe pak je dit aan?</vt:lpstr>
      <vt:lpstr>Hoe pak je dit aan?</vt:lpstr>
      <vt:lpstr> Aanpak: (0,5 x beginvoorraad + tussenliggende voorraden + 0,5 x eindvoorraad) : het aantal tussenliggende voorraden + 1 </vt:lpstr>
      <vt:lpstr>Aan de slag (opdracht 2, 3 en 4)</vt:lpstr>
      <vt:lpstr>Opdracht 2</vt:lpstr>
      <vt:lpstr>Opdracht 2</vt:lpstr>
      <vt:lpstr>Opdracht 3</vt:lpstr>
      <vt:lpstr>Opdracht 3</vt:lpstr>
      <vt:lpstr>Opdracht 4</vt:lpstr>
      <vt:lpstr>Opdracht 4</vt:lpstr>
      <vt:lpstr>Hoofdstuk 1. voorraadkengetallen. Les 1</vt:lpstr>
      <vt:lpstr>To do: hoofdstuk 1.1 opdracht 5 t/m 8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EAV Economie en administratieve vorming</dc:title>
  <dc:creator>Salomé Sies</dc:creator>
  <cp:lastModifiedBy>Salomé</cp:lastModifiedBy>
  <cp:revision>1</cp:revision>
  <dcterms:created xsi:type="dcterms:W3CDTF">2021-02-01T10:13:46Z</dcterms:created>
  <dcterms:modified xsi:type="dcterms:W3CDTF">2021-02-05T12:22:13Z</dcterms:modified>
</cp:coreProperties>
</file>